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11"/>
  </p:notesMasterIdLst>
  <p:sldIdLst>
    <p:sldId id="256" r:id="rId5"/>
    <p:sldId id="257" r:id="rId6"/>
    <p:sldId id="258" r:id="rId7"/>
    <p:sldId id="263" r:id="rId8"/>
    <p:sldId id="261" r:id="rId9"/>
    <p:sldId id="262" r:id="rId10"/>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DB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BAD772-4651-5598-38B2-3AC8F0E752DC}" v="7" dt="2024-02-22T16:02:48.533"/>
    <p1510:client id="{4B7C06AC-F3E1-374B-E893-C966278E928F}" v="206" dt="2024-02-22T14:32:43.389"/>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881"/>
    <p:restoredTop sz="94729"/>
  </p:normalViewPr>
  <p:slideViewPr>
    <p:cSldViewPr snapToGrid="0" snapToObjects="1">
      <p:cViewPr varScale="1">
        <p:scale>
          <a:sx n="110" d="100"/>
          <a:sy n="110" d="100"/>
        </p:scale>
        <p:origin x="192" y="2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customXml" Target="../customXml/item2.xml"/><Relationship Id="rId16"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ie Le Rougetel" userId="S::charlie@bigtop-pr.co.uk::af56e5b9-3fac-48c5-b752-38d488b2aae1" providerId="AD" clId="Web-{992CDEDC-8C5D-2EB5-8B45-BE06E040A28C}"/>
    <pc:docChg chg="modSld">
      <pc:chgData name="Charlie Le Rougetel" userId="S::charlie@bigtop-pr.co.uk::af56e5b9-3fac-48c5-b752-38d488b2aae1" providerId="AD" clId="Web-{992CDEDC-8C5D-2EB5-8B45-BE06E040A28C}" dt="2023-07-12T15:59:42.865" v="43" actId="20577"/>
      <pc:docMkLst>
        <pc:docMk/>
      </pc:docMkLst>
      <pc:sldChg chg="modSp">
        <pc:chgData name="Charlie Le Rougetel" userId="S::charlie@bigtop-pr.co.uk::af56e5b9-3fac-48c5-b752-38d488b2aae1" providerId="AD" clId="Web-{992CDEDC-8C5D-2EB5-8B45-BE06E040A28C}" dt="2023-07-12T15:58:09.484" v="3" actId="20577"/>
        <pc:sldMkLst>
          <pc:docMk/>
          <pc:sldMk cId="0" sldId="256"/>
        </pc:sldMkLst>
        <pc:spChg chg="mod">
          <ac:chgData name="Charlie Le Rougetel" userId="S::charlie@bigtop-pr.co.uk::af56e5b9-3fac-48c5-b752-38d488b2aae1" providerId="AD" clId="Web-{992CDEDC-8C5D-2EB5-8B45-BE06E040A28C}" dt="2023-07-12T15:58:09.484" v="3" actId="20577"/>
          <ac:spMkLst>
            <pc:docMk/>
            <pc:sldMk cId="0" sldId="256"/>
            <ac:spMk id="116" creationId="{00000000-0000-0000-0000-000000000000}"/>
          </ac:spMkLst>
        </pc:spChg>
      </pc:sldChg>
      <pc:sldChg chg="modSp">
        <pc:chgData name="Charlie Le Rougetel" userId="S::charlie@bigtop-pr.co.uk::af56e5b9-3fac-48c5-b752-38d488b2aae1" providerId="AD" clId="Web-{992CDEDC-8C5D-2EB5-8B45-BE06E040A28C}" dt="2023-07-12T15:59:42.865" v="43" actId="20577"/>
        <pc:sldMkLst>
          <pc:docMk/>
          <pc:sldMk cId="0" sldId="261"/>
        </pc:sldMkLst>
        <pc:spChg chg="mod">
          <ac:chgData name="Charlie Le Rougetel" userId="S::charlie@bigtop-pr.co.uk::af56e5b9-3fac-48c5-b752-38d488b2aae1" providerId="AD" clId="Web-{992CDEDC-8C5D-2EB5-8B45-BE06E040A28C}" dt="2023-07-12T15:59:42.865" v="43" actId="20577"/>
          <ac:spMkLst>
            <pc:docMk/>
            <pc:sldMk cId="0" sldId="261"/>
            <ac:spMk id="6" creationId="{2609546A-F2BF-EB4F-ACB0-B2BD7F5FC066}"/>
          </ac:spMkLst>
        </pc:spChg>
      </pc:sldChg>
    </pc:docChg>
  </pc:docChgLst>
  <pc:docChgLst>
    <pc:chgData name="Charlie Le Rougetel" userId="S::charlie@bigtop-pr.co.uk::af56e5b9-3fac-48c5-b752-38d488b2aae1" providerId="AD" clId="Web-{B5059C25-01A6-E671-643F-746C0DF90E1C}"/>
    <pc:docChg chg="modSld">
      <pc:chgData name="Charlie Le Rougetel" userId="S::charlie@bigtop-pr.co.uk::af56e5b9-3fac-48c5-b752-38d488b2aae1" providerId="AD" clId="Web-{B5059C25-01A6-E671-643F-746C0DF90E1C}" dt="2023-07-12T16:02:44.675" v="3" actId="20577"/>
      <pc:docMkLst>
        <pc:docMk/>
      </pc:docMkLst>
      <pc:sldChg chg="modSp">
        <pc:chgData name="Charlie Le Rougetel" userId="S::charlie@bigtop-pr.co.uk::af56e5b9-3fac-48c5-b752-38d488b2aae1" providerId="AD" clId="Web-{B5059C25-01A6-E671-643F-746C0DF90E1C}" dt="2023-07-12T16:02:44.675" v="3" actId="20577"/>
        <pc:sldMkLst>
          <pc:docMk/>
          <pc:sldMk cId="0" sldId="257"/>
        </pc:sldMkLst>
        <pc:spChg chg="mod">
          <ac:chgData name="Charlie Le Rougetel" userId="S::charlie@bigtop-pr.co.uk::af56e5b9-3fac-48c5-b752-38d488b2aae1" providerId="AD" clId="Web-{B5059C25-01A6-E671-643F-746C0DF90E1C}" dt="2023-07-12T16:02:44.675" v="3" actId="20577"/>
          <ac:spMkLst>
            <pc:docMk/>
            <pc:sldMk cId="0" sldId="257"/>
            <ac:spMk id="119" creationId="{00000000-0000-0000-0000-000000000000}"/>
          </ac:spMkLst>
        </pc:spChg>
      </pc:sldChg>
    </pc:docChg>
  </pc:docChgLst>
  <pc:docChgLst>
    <pc:chgData name="Charlie Le Rougetel" userId="S::charlie@bigtop-pr.co.uk::af56e5b9-3fac-48c5-b752-38d488b2aae1" providerId="AD" clId="Web-{4B7C06AC-F3E1-374B-E893-C966278E928F}"/>
    <pc:docChg chg="addSld delSld modSld">
      <pc:chgData name="Charlie Le Rougetel" userId="S::charlie@bigtop-pr.co.uk::af56e5b9-3fac-48c5-b752-38d488b2aae1" providerId="AD" clId="Web-{4B7C06AC-F3E1-374B-E893-C966278E928F}" dt="2024-02-22T14:32:41.998" v="100" actId="20577"/>
      <pc:docMkLst>
        <pc:docMk/>
      </pc:docMkLst>
      <pc:sldChg chg="delSp">
        <pc:chgData name="Charlie Le Rougetel" userId="S::charlie@bigtop-pr.co.uk::af56e5b9-3fac-48c5-b752-38d488b2aae1" providerId="AD" clId="Web-{4B7C06AC-F3E1-374B-E893-C966278E928F}" dt="2024-02-22T14:29:34.118" v="0"/>
        <pc:sldMkLst>
          <pc:docMk/>
          <pc:sldMk cId="0" sldId="256"/>
        </pc:sldMkLst>
        <pc:picChg chg="del">
          <ac:chgData name="Charlie Le Rougetel" userId="S::charlie@bigtop-pr.co.uk::af56e5b9-3fac-48c5-b752-38d488b2aae1" providerId="AD" clId="Web-{4B7C06AC-F3E1-374B-E893-C966278E928F}" dt="2024-02-22T14:29:34.118" v="0"/>
          <ac:picMkLst>
            <pc:docMk/>
            <pc:sldMk cId="0" sldId="256"/>
            <ac:picMk id="5" creationId="{3B207EF7-522F-1A77-5220-51A6912512BC}"/>
          </ac:picMkLst>
        </pc:picChg>
      </pc:sldChg>
      <pc:sldChg chg="modSp">
        <pc:chgData name="Charlie Le Rougetel" userId="S::charlie@bigtop-pr.co.uk::af56e5b9-3fac-48c5-b752-38d488b2aae1" providerId="AD" clId="Web-{4B7C06AC-F3E1-374B-E893-C966278E928F}" dt="2024-02-22T14:29:58.056" v="2" actId="20577"/>
        <pc:sldMkLst>
          <pc:docMk/>
          <pc:sldMk cId="0" sldId="257"/>
        </pc:sldMkLst>
        <pc:spChg chg="mod">
          <ac:chgData name="Charlie Le Rougetel" userId="S::charlie@bigtop-pr.co.uk::af56e5b9-3fac-48c5-b752-38d488b2aae1" providerId="AD" clId="Web-{4B7C06AC-F3E1-374B-E893-C966278E928F}" dt="2024-02-22T14:29:58.056" v="2" actId="20577"/>
          <ac:spMkLst>
            <pc:docMk/>
            <pc:sldMk cId="0" sldId="257"/>
            <ac:spMk id="119" creationId="{00000000-0000-0000-0000-000000000000}"/>
          </ac:spMkLst>
        </pc:spChg>
      </pc:sldChg>
      <pc:sldChg chg="addSp delSp">
        <pc:chgData name="Charlie Le Rougetel" userId="S::charlie@bigtop-pr.co.uk::af56e5b9-3fac-48c5-b752-38d488b2aae1" providerId="AD" clId="Web-{4B7C06AC-F3E1-374B-E893-C966278E928F}" dt="2024-02-22T14:30:19.400" v="4"/>
        <pc:sldMkLst>
          <pc:docMk/>
          <pc:sldMk cId="0" sldId="258"/>
        </pc:sldMkLst>
        <pc:spChg chg="add">
          <ac:chgData name="Charlie Le Rougetel" userId="S::charlie@bigtop-pr.co.uk::af56e5b9-3fac-48c5-b752-38d488b2aae1" providerId="AD" clId="Web-{4B7C06AC-F3E1-374B-E893-C966278E928F}" dt="2024-02-22T14:30:19.400" v="4"/>
          <ac:spMkLst>
            <pc:docMk/>
            <pc:sldMk cId="0" sldId="258"/>
            <ac:spMk id="3" creationId="{B83D88A9-1D8E-29A5-F01E-AD5005EB6EBE}"/>
          </ac:spMkLst>
        </pc:spChg>
        <pc:spChg chg="del">
          <ac:chgData name="Charlie Le Rougetel" userId="S::charlie@bigtop-pr.co.uk::af56e5b9-3fac-48c5-b752-38d488b2aae1" providerId="AD" clId="Web-{4B7C06AC-F3E1-374B-E893-C966278E928F}" dt="2024-02-22T14:30:10.009" v="3"/>
          <ac:spMkLst>
            <pc:docMk/>
            <pc:sldMk cId="0" sldId="258"/>
            <ac:spMk id="126" creationId="{00000000-0000-0000-0000-000000000000}"/>
          </ac:spMkLst>
        </pc:spChg>
      </pc:sldChg>
      <pc:sldChg chg="del">
        <pc:chgData name="Charlie Le Rougetel" userId="S::charlie@bigtop-pr.co.uk::af56e5b9-3fac-48c5-b752-38d488b2aae1" providerId="AD" clId="Web-{4B7C06AC-F3E1-374B-E893-C966278E928F}" dt="2024-02-22T14:30:31.260" v="6"/>
        <pc:sldMkLst>
          <pc:docMk/>
          <pc:sldMk cId="0" sldId="259"/>
        </pc:sldMkLst>
      </pc:sldChg>
      <pc:sldChg chg="modSp">
        <pc:chgData name="Charlie Le Rougetel" userId="S::charlie@bigtop-pr.co.uk::af56e5b9-3fac-48c5-b752-38d488b2aae1" providerId="AD" clId="Web-{4B7C06AC-F3E1-374B-E893-C966278E928F}" dt="2024-02-22T14:32:38.154" v="93" actId="20577"/>
        <pc:sldMkLst>
          <pc:docMk/>
          <pc:sldMk cId="0" sldId="261"/>
        </pc:sldMkLst>
        <pc:spChg chg="mod">
          <ac:chgData name="Charlie Le Rougetel" userId="S::charlie@bigtop-pr.co.uk::af56e5b9-3fac-48c5-b752-38d488b2aae1" providerId="AD" clId="Web-{4B7C06AC-F3E1-374B-E893-C966278E928F}" dt="2024-02-22T14:32:38.154" v="93" actId="20577"/>
          <ac:spMkLst>
            <pc:docMk/>
            <pc:sldMk cId="0" sldId="261"/>
            <ac:spMk id="6" creationId="{2609546A-F2BF-EB4F-ACB0-B2BD7F5FC066}"/>
          </ac:spMkLst>
        </pc:spChg>
      </pc:sldChg>
      <pc:sldChg chg="modSp">
        <pc:chgData name="Charlie Le Rougetel" userId="S::charlie@bigtop-pr.co.uk::af56e5b9-3fac-48c5-b752-38d488b2aae1" providerId="AD" clId="Web-{4B7C06AC-F3E1-374B-E893-C966278E928F}" dt="2024-02-22T14:32:41.998" v="100" actId="20577"/>
        <pc:sldMkLst>
          <pc:docMk/>
          <pc:sldMk cId="0" sldId="262"/>
        </pc:sldMkLst>
        <pc:spChg chg="mod">
          <ac:chgData name="Charlie Le Rougetel" userId="S::charlie@bigtop-pr.co.uk::af56e5b9-3fac-48c5-b752-38d488b2aae1" providerId="AD" clId="Web-{4B7C06AC-F3E1-374B-E893-C966278E928F}" dt="2024-02-22T14:32:41.998" v="100" actId="20577"/>
          <ac:spMkLst>
            <pc:docMk/>
            <pc:sldMk cId="0" sldId="262"/>
            <ac:spMk id="160" creationId="{00000000-0000-0000-0000-000000000000}"/>
          </ac:spMkLst>
        </pc:spChg>
      </pc:sldChg>
      <pc:sldChg chg="add">
        <pc:chgData name="Charlie Le Rougetel" userId="S::charlie@bigtop-pr.co.uk::af56e5b9-3fac-48c5-b752-38d488b2aae1" providerId="AD" clId="Web-{4B7C06AC-F3E1-374B-E893-C966278E928F}" dt="2024-02-22T14:30:29.447" v="5"/>
        <pc:sldMkLst>
          <pc:docMk/>
          <pc:sldMk cId="2286717061" sldId="263"/>
        </pc:sldMkLst>
      </pc:sldChg>
    </pc:docChg>
  </pc:docChgLst>
  <pc:docChgLst>
    <pc:chgData name="Charlie Le Rougetel" userId="S::charlie@bigtop-pr.co.uk::af56e5b9-3fac-48c5-b752-38d488b2aae1" providerId="AD" clId="Web-{11BAD772-4651-5598-38B2-3AC8F0E752DC}"/>
    <pc:docChg chg="modSld">
      <pc:chgData name="Charlie Le Rougetel" userId="S::charlie@bigtop-pr.co.uk::af56e5b9-3fac-48c5-b752-38d488b2aae1" providerId="AD" clId="Web-{11BAD772-4651-5598-38B2-3AC8F0E752DC}" dt="2024-02-22T16:02:48.533" v="6" actId="1076"/>
      <pc:docMkLst>
        <pc:docMk/>
      </pc:docMkLst>
      <pc:sldChg chg="addSp modSp">
        <pc:chgData name="Charlie Le Rougetel" userId="S::charlie@bigtop-pr.co.uk::af56e5b9-3fac-48c5-b752-38d488b2aae1" providerId="AD" clId="Web-{11BAD772-4651-5598-38B2-3AC8F0E752DC}" dt="2024-02-22T16:02:48.533" v="6" actId="1076"/>
        <pc:sldMkLst>
          <pc:docMk/>
          <pc:sldMk cId="0" sldId="256"/>
        </pc:sldMkLst>
        <pc:picChg chg="add mod">
          <ac:chgData name="Charlie Le Rougetel" userId="S::charlie@bigtop-pr.co.uk::af56e5b9-3fac-48c5-b752-38d488b2aae1" providerId="AD" clId="Web-{11BAD772-4651-5598-38B2-3AC8F0E752DC}" dt="2024-02-22T16:02:48.533" v="6" actId="1076"/>
          <ac:picMkLst>
            <pc:docMk/>
            <pc:sldMk cId="0" sldId="256"/>
            <ac:picMk id="2" creationId="{1CE18A91-D0E1-CD96-49E0-AC272E34E19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2" name="Shape 112"/>
          <p:cNvSpPr>
            <a:spLocks noGrp="1" noRot="1" noChangeAspect="1"/>
          </p:cNvSpPr>
          <p:nvPr>
            <p:ph type="sldImg"/>
          </p:nvPr>
        </p:nvSpPr>
        <p:spPr>
          <a:xfrm>
            <a:off x="1143000" y="685800"/>
            <a:ext cx="4572000" cy="3429000"/>
          </a:xfrm>
          <a:prstGeom prst="rect">
            <a:avLst/>
          </a:prstGeom>
        </p:spPr>
        <p:txBody>
          <a:bodyPr/>
          <a:lstStyle/>
          <a:p>
            <a:endParaRPr/>
          </a:p>
        </p:txBody>
      </p:sp>
      <p:sp>
        <p:nvSpPr>
          <p:cNvPr id="113" name="Shape 113"/>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400">
        <a:latin typeface="+mj-lt"/>
        <a:ea typeface="+mj-ea"/>
        <a:cs typeface="+mj-cs"/>
        <a:sym typeface="Arial"/>
      </a:defRPr>
    </a:lvl1pPr>
    <a:lvl2pPr indent="228600" latinLnBrk="0">
      <a:defRPr sz="1400">
        <a:latin typeface="+mj-lt"/>
        <a:ea typeface="+mj-ea"/>
        <a:cs typeface="+mj-cs"/>
        <a:sym typeface="Arial"/>
      </a:defRPr>
    </a:lvl2pPr>
    <a:lvl3pPr indent="457200" latinLnBrk="0">
      <a:defRPr sz="1400">
        <a:latin typeface="+mj-lt"/>
        <a:ea typeface="+mj-ea"/>
        <a:cs typeface="+mj-cs"/>
        <a:sym typeface="Arial"/>
      </a:defRPr>
    </a:lvl3pPr>
    <a:lvl4pPr indent="685800" latinLnBrk="0">
      <a:defRPr sz="1400">
        <a:latin typeface="+mj-lt"/>
        <a:ea typeface="+mj-ea"/>
        <a:cs typeface="+mj-cs"/>
        <a:sym typeface="Arial"/>
      </a:defRPr>
    </a:lvl4pPr>
    <a:lvl5pPr indent="914400" latinLnBrk="0">
      <a:defRPr sz="1400">
        <a:latin typeface="+mj-lt"/>
        <a:ea typeface="+mj-ea"/>
        <a:cs typeface="+mj-cs"/>
        <a:sym typeface="Arial"/>
      </a:defRPr>
    </a:lvl5pPr>
    <a:lvl6pPr indent="1143000" latinLnBrk="0">
      <a:defRPr sz="1400">
        <a:latin typeface="+mj-lt"/>
        <a:ea typeface="+mj-ea"/>
        <a:cs typeface="+mj-cs"/>
        <a:sym typeface="Arial"/>
      </a:defRPr>
    </a:lvl6pPr>
    <a:lvl7pPr indent="1371600" latinLnBrk="0">
      <a:defRPr sz="1400">
        <a:latin typeface="+mj-lt"/>
        <a:ea typeface="+mj-ea"/>
        <a:cs typeface="+mj-cs"/>
        <a:sym typeface="Arial"/>
      </a:defRPr>
    </a:lvl7pPr>
    <a:lvl8pPr indent="1600200" latinLnBrk="0">
      <a:defRPr sz="1400">
        <a:latin typeface="+mj-lt"/>
        <a:ea typeface="+mj-ea"/>
        <a:cs typeface="+mj-cs"/>
        <a:sym typeface="Arial"/>
      </a:defRPr>
    </a:lvl8pPr>
    <a:lvl9pPr indent="1828800" latinLnBrk="0">
      <a:defRPr sz="1400">
        <a:latin typeface="+mj-lt"/>
        <a:ea typeface="+mj-ea"/>
        <a:cs typeface="+mj-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76144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VERTICAL_TEXT">
    <p:spTree>
      <p:nvGrpSpPr>
        <p:cNvPr id="1" name=""/>
        <p:cNvGrpSpPr/>
        <p:nvPr/>
      </p:nvGrpSpPr>
      <p:grpSpPr>
        <a:xfrm>
          <a:off x="0" y="0"/>
          <a:ext cx="0" cy="0"/>
          <a:chOff x="0" y="0"/>
          <a:chExt cx="0" cy="0"/>
        </a:xfrm>
      </p:grpSpPr>
      <p:sp>
        <p:nvSpPr>
          <p:cNvPr id="95" name="Title Text"/>
          <p:cNvSpPr txBox="1">
            <a:spLocks noGrp="1"/>
          </p:cNvSpPr>
          <p:nvPr>
            <p:ph type="title"/>
          </p:nvPr>
        </p:nvSpPr>
        <p:spPr>
          <a:xfrm>
            <a:off x="838200" y="365125"/>
            <a:ext cx="10515600" cy="1325563"/>
          </a:xfrm>
          <a:prstGeom prst="rect">
            <a:avLst/>
          </a:prstGeom>
        </p:spPr>
        <p:txBody>
          <a:bodyPr/>
          <a:lstStyle/>
          <a:p>
            <a:r>
              <a:t>Title Text</a:t>
            </a:r>
          </a:p>
        </p:txBody>
      </p:sp>
      <p:sp>
        <p:nvSpPr>
          <p:cNvPr id="96" name="Body Level One…"/>
          <p:cNvSpPr txBox="1">
            <a:spLocks noGrp="1"/>
          </p:cNvSpPr>
          <p:nvPr>
            <p:ph type="body" idx="1"/>
          </p:nvPr>
        </p:nvSpPr>
        <p:spPr>
          <a:xfrm rot="5400000">
            <a:off x="3920330" y="-1256506"/>
            <a:ext cx="4351339" cy="10515601"/>
          </a:xfrm>
          <a:prstGeom prst="rect">
            <a:avLst/>
          </a:prstGeom>
        </p:spPr>
        <p:txBody>
          <a:bodyPr/>
          <a:lstStyle>
            <a:lvl1pPr indent="-342900"/>
            <a:lvl2pPr marL="971550" indent="-400050"/>
            <a:lvl3pPr marL="1508760" indent="-480060"/>
          </a:lstStyle>
          <a:p>
            <a:r>
              <a:t>Body Level One</a:t>
            </a:r>
          </a:p>
          <a:p>
            <a:pPr lvl="1"/>
            <a:r>
              <a:t>Body Level Two</a:t>
            </a:r>
          </a:p>
          <a:p>
            <a:pPr lvl="2"/>
            <a:r>
              <a:t>Body Level Three</a:t>
            </a:r>
          </a:p>
          <a:p>
            <a:pPr lvl="3"/>
            <a:r>
              <a:t>Body Level Four</a:t>
            </a:r>
          </a:p>
          <a:p>
            <a:pPr lvl="4"/>
            <a:r>
              <a:t>Body Level Five</a:t>
            </a:r>
          </a:p>
        </p:txBody>
      </p:sp>
      <p:sp>
        <p:nvSpPr>
          <p:cNvPr id="97" name="Slide Number"/>
          <p:cNvSpPr txBox="1">
            <a:spLocks noGrp="1"/>
          </p:cNvSpPr>
          <p:nvPr>
            <p:ph type="sldNum" sz="quarter" idx="2"/>
          </p:nvPr>
        </p:nvSpPr>
        <p:spPr>
          <a:xfrm>
            <a:off x="8610600" y="6356350"/>
            <a:ext cx="335826" cy="333048"/>
          </a:xfrm>
          <a:prstGeom prst="rect">
            <a:avLst/>
          </a:prstGeom>
        </p:spPr>
        <p:txBody>
          <a:bodyPr lIns="45699" tIns="45699" rIns="45699" bIns="45699" anchor="t"/>
          <a:lstStyle>
            <a:lvl1pPr algn="l">
              <a:defRPr sz="1800">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ERTICAL_TITLE_AND_VERTICAL_TEXT">
    <p:spTree>
      <p:nvGrpSpPr>
        <p:cNvPr id="1" name=""/>
        <p:cNvGrpSpPr/>
        <p:nvPr/>
      </p:nvGrpSpPr>
      <p:grpSpPr>
        <a:xfrm>
          <a:off x="0" y="0"/>
          <a:ext cx="0" cy="0"/>
          <a:chOff x="0" y="0"/>
          <a:chExt cx="0" cy="0"/>
        </a:xfrm>
      </p:grpSpPr>
      <p:sp>
        <p:nvSpPr>
          <p:cNvPr id="104" name="Title Text"/>
          <p:cNvSpPr txBox="1">
            <a:spLocks noGrp="1"/>
          </p:cNvSpPr>
          <p:nvPr>
            <p:ph type="title"/>
          </p:nvPr>
        </p:nvSpPr>
        <p:spPr>
          <a:xfrm rot="5400000">
            <a:off x="7133431" y="1956593"/>
            <a:ext cx="5811839" cy="2628901"/>
          </a:xfrm>
          <a:prstGeom prst="rect">
            <a:avLst/>
          </a:prstGeom>
        </p:spPr>
        <p:txBody>
          <a:bodyPr/>
          <a:lstStyle/>
          <a:p>
            <a:r>
              <a:t>Title Text</a:t>
            </a:r>
          </a:p>
        </p:txBody>
      </p:sp>
      <p:sp>
        <p:nvSpPr>
          <p:cNvPr id="105" name="Body Level One…"/>
          <p:cNvSpPr txBox="1">
            <a:spLocks noGrp="1"/>
          </p:cNvSpPr>
          <p:nvPr>
            <p:ph type="body" idx="1"/>
          </p:nvPr>
        </p:nvSpPr>
        <p:spPr>
          <a:xfrm rot="5400000">
            <a:off x="1799431" y="-596107"/>
            <a:ext cx="5811838" cy="7734301"/>
          </a:xfrm>
          <a:prstGeom prst="rect">
            <a:avLst/>
          </a:prstGeom>
        </p:spPr>
        <p:txBody>
          <a:bodyPr/>
          <a:lstStyle>
            <a:lvl1pPr indent="-342900"/>
            <a:lvl2pPr marL="971550" indent="-400050"/>
            <a:lvl3pPr marL="1508760" indent="-480060"/>
          </a:lstStyle>
          <a:p>
            <a:r>
              <a:t>Body Level One</a:t>
            </a:r>
          </a:p>
          <a:p>
            <a:pPr lvl="1"/>
            <a:r>
              <a:t>Body Level Two</a:t>
            </a:r>
          </a:p>
          <a:p>
            <a:pPr lvl="2"/>
            <a:r>
              <a:t>Body Level Three</a:t>
            </a:r>
          </a:p>
          <a:p>
            <a:pPr lvl="3"/>
            <a:r>
              <a:t>Body Level Four</a:t>
            </a:r>
          </a:p>
          <a:p>
            <a:pPr lvl="4"/>
            <a:r>
              <a:t>Body Level Five</a:t>
            </a:r>
          </a:p>
        </p:txBody>
      </p:sp>
      <p:sp>
        <p:nvSpPr>
          <p:cNvPr id="106" name="Slide Number"/>
          <p:cNvSpPr txBox="1">
            <a:spLocks noGrp="1"/>
          </p:cNvSpPr>
          <p:nvPr>
            <p:ph type="sldNum" sz="quarter" idx="2"/>
          </p:nvPr>
        </p:nvSpPr>
        <p:spPr>
          <a:xfrm>
            <a:off x="8610600" y="6356350"/>
            <a:ext cx="335826" cy="333048"/>
          </a:xfrm>
          <a:prstGeom prst="rect">
            <a:avLst/>
          </a:prstGeom>
        </p:spPr>
        <p:txBody>
          <a:bodyPr lIns="45699" tIns="45699" rIns="45699" bIns="45699" anchor="t"/>
          <a:lstStyle>
            <a:lvl1pPr algn="l">
              <a:defRPr sz="1800">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OBJECT">
    <p:spTree>
      <p:nvGrpSpPr>
        <p:cNvPr id="1" name=""/>
        <p:cNvGrpSpPr/>
        <p:nvPr/>
      </p:nvGrpSpPr>
      <p:grpSpPr>
        <a:xfrm>
          <a:off x="0" y="0"/>
          <a:ext cx="0" cy="0"/>
          <a:chOff x="0" y="0"/>
          <a:chExt cx="0" cy="0"/>
        </a:xfrm>
      </p:grpSpPr>
      <p:sp>
        <p:nvSpPr>
          <p:cNvPr id="18" name="Title Text"/>
          <p:cNvSpPr txBox="1">
            <a:spLocks noGrp="1"/>
          </p:cNvSpPr>
          <p:nvPr>
            <p:ph type="title"/>
          </p:nvPr>
        </p:nvSpPr>
        <p:spPr>
          <a:xfrm>
            <a:off x="838200" y="365125"/>
            <a:ext cx="10515600" cy="1325563"/>
          </a:xfrm>
          <a:prstGeom prst="rect">
            <a:avLst/>
          </a:prstGeom>
        </p:spPr>
        <p:txBody>
          <a:bodyPr/>
          <a:lstStyle/>
          <a:p>
            <a:r>
              <a:t>Title Text</a:t>
            </a:r>
          </a:p>
        </p:txBody>
      </p:sp>
      <p:sp>
        <p:nvSpPr>
          <p:cNvPr id="19" name="Body Level One…"/>
          <p:cNvSpPr txBox="1">
            <a:spLocks noGrp="1"/>
          </p:cNvSpPr>
          <p:nvPr>
            <p:ph type="body" idx="1"/>
          </p:nvPr>
        </p:nvSpPr>
        <p:spPr>
          <a:xfrm>
            <a:off x="838200" y="1825625"/>
            <a:ext cx="10515600" cy="4351338"/>
          </a:xfrm>
          <a:prstGeom prst="rect">
            <a:avLst/>
          </a:prstGeom>
        </p:spPr>
        <p:txBody>
          <a:bodyPr/>
          <a:lstStyle>
            <a:lvl1pPr indent="-342900"/>
            <a:lvl2pPr marL="971550" indent="-400050"/>
            <a:lvl3pPr marL="1508760" indent="-480060"/>
          </a:lstStyle>
          <a:p>
            <a:r>
              <a:t>Body Level One</a:t>
            </a:r>
          </a:p>
          <a:p>
            <a:pPr lvl="1"/>
            <a:r>
              <a:t>Body Level Two</a:t>
            </a:r>
          </a:p>
          <a:p>
            <a:pPr lvl="2"/>
            <a:r>
              <a:t>Body Level Three</a:t>
            </a:r>
          </a:p>
          <a:p>
            <a:pPr lvl="3"/>
            <a:r>
              <a:t>Body Level Four</a:t>
            </a:r>
          </a:p>
          <a:p>
            <a:pPr lvl="4"/>
            <a:r>
              <a:t>Body Level Five</a:t>
            </a:r>
          </a:p>
        </p:txBody>
      </p:sp>
      <p:pic>
        <p:nvPicPr>
          <p:cNvPr id="20" name="Google Shape;19;p3" descr="Google Shape;19;p3"/>
          <p:cNvPicPr>
            <a:picLocks noChangeAspect="1"/>
          </p:cNvPicPr>
          <p:nvPr/>
        </p:nvPicPr>
        <p:blipFill>
          <a:blip r:embed="rId2"/>
          <a:srcRect t="14215" r="20815" b="14214"/>
          <a:stretch>
            <a:fillRect/>
          </a:stretch>
        </p:blipFill>
        <p:spPr>
          <a:xfrm>
            <a:off x="4604396" y="1"/>
            <a:ext cx="7587606" cy="6858000"/>
          </a:xfrm>
          <a:prstGeom prst="rect">
            <a:avLst/>
          </a:prstGeom>
          <a:ln w="12700">
            <a:miter lim="400000"/>
          </a:ln>
        </p:spPr>
      </p:pic>
      <p:sp>
        <p:nvSpPr>
          <p:cNvPr id="21" name="Slide Number"/>
          <p:cNvSpPr txBox="1">
            <a:spLocks noGrp="1"/>
          </p:cNvSpPr>
          <p:nvPr>
            <p:ph type="sldNum" sz="quarter" idx="2"/>
          </p:nvPr>
        </p:nvSpPr>
        <p:spPr>
          <a:xfrm>
            <a:off x="8610600" y="6356350"/>
            <a:ext cx="335826" cy="333048"/>
          </a:xfrm>
          <a:prstGeom prst="rect">
            <a:avLst/>
          </a:prstGeom>
        </p:spPr>
        <p:txBody>
          <a:bodyPr lIns="45699" tIns="45699" rIns="45699" bIns="45699" anchor="t"/>
          <a:lstStyle>
            <a:lvl1pPr algn="l">
              <a:defRPr sz="1800">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_HEADER">
    <p:spTree>
      <p:nvGrpSpPr>
        <p:cNvPr id="1" name=""/>
        <p:cNvGrpSpPr/>
        <p:nvPr/>
      </p:nvGrpSpPr>
      <p:grpSpPr>
        <a:xfrm>
          <a:off x="0" y="0"/>
          <a:ext cx="0" cy="0"/>
          <a:chOff x="0" y="0"/>
          <a:chExt cx="0" cy="0"/>
        </a:xfrm>
      </p:grpSpPr>
      <p:sp>
        <p:nvSpPr>
          <p:cNvPr id="28"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29" name="Body Level One…"/>
          <p:cNvSpPr txBox="1">
            <a:spLocks noGrp="1"/>
          </p:cNvSpPr>
          <p:nvPr>
            <p:ph type="body" sz="quarter" idx="1"/>
          </p:nvPr>
        </p:nvSpPr>
        <p:spPr>
          <a:xfrm>
            <a:off x="831850" y="4589462"/>
            <a:ext cx="10515600" cy="1500188"/>
          </a:xfrm>
          <a:prstGeom prst="rect">
            <a:avLst/>
          </a:prstGeom>
        </p:spPr>
        <p:txBody>
          <a:bodyPr/>
          <a:lstStyle>
            <a:lvl1pPr marL="228600" indent="0">
              <a:buClrTx/>
              <a:buSzTx/>
              <a:buFontTx/>
              <a:buNone/>
              <a:defRPr sz="2400">
                <a:solidFill>
                  <a:srgbClr val="888888"/>
                </a:solidFill>
              </a:defRPr>
            </a:lvl1pPr>
            <a:lvl2pPr marL="228600" indent="457200">
              <a:buClrTx/>
              <a:buSzTx/>
              <a:buFontTx/>
              <a:buNone/>
              <a:defRPr sz="2400">
                <a:solidFill>
                  <a:srgbClr val="888888"/>
                </a:solidFill>
              </a:defRPr>
            </a:lvl2pPr>
            <a:lvl3pPr marL="228600" indent="914400">
              <a:buClrTx/>
              <a:buSzTx/>
              <a:buFontTx/>
              <a:buNone/>
              <a:defRPr sz="2400">
                <a:solidFill>
                  <a:srgbClr val="888888"/>
                </a:solidFill>
              </a:defRPr>
            </a:lvl3pPr>
            <a:lvl4pPr marL="228600" indent="1371600">
              <a:buClrTx/>
              <a:buSzTx/>
              <a:buFontTx/>
              <a:buNone/>
              <a:defRPr sz="2400">
                <a:solidFill>
                  <a:srgbClr val="888888"/>
                </a:solidFill>
              </a:defRPr>
            </a:lvl4pPr>
            <a:lvl5pPr marL="228600" indent="1828800">
              <a:buClrTx/>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pic>
        <p:nvPicPr>
          <p:cNvPr id="30" name="Google Shape;26;p4" descr="Google Shape;26;p4"/>
          <p:cNvPicPr>
            <a:picLocks noChangeAspect="1"/>
          </p:cNvPicPr>
          <p:nvPr/>
        </p:nvPicPr>
        <p:blipFill>
          <a:blip r:embed="rId2"/>
          <a:srcRect t="14215" r="20815" b="14214"/>
          <a:stretch>
            <a:fillRect/>
          </a:stretch>
        </p:blipFill>
        <p:spPr>
          <a:xfrm>
            <a:off x="4604396" y="1"/>
            <a:ext cx="7587606" cy="6858000"/>
          </a:xfrm>
          <a:prstGeom prst="rect">
            <a:avLst/>
          </a:prstGeom>
          <a:ln w="12700">
            <a:miter lim="400000"/>
          </a:ln>
        </p:spPr>
      </p:pic>
      <p:sp>
        <p:nvSpPr>
          <p:cNvPr id="31" name="Slide Number"/>
          <p:cNvSpPr txBox="1">
            <a:spLocks noGrp="1"/>
          </p:cNvSpPr>
          <p:nvPr>
            <p:ph type="sldNum" sz="quarter" idx="2"/>
          </p:nvPr>
        </p:nvSpPr>
        <p:spPr>
          <a:xfrm>
            <a:off x="8610600" y="6356350"/>
            <a:ext cx="335826" cy="333048"/>
          </a:xfrm>
          <a:prstGeom prst="rect">
            <a:avLst/>
          </a:prstGeom>
        </p:spPr>
        <p:txBody>
          <a:bodyPr lIns="45699" tIns="45699" rIns="45699" bIns="45699" anchor="t"/>
          <a:lstStyle>
            <a:lvl1pPr algn="l">
              <a:defRPr sz="1800">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_OBJECTS">
    <p:spTree>
      <p:nvGrpSpPr>
        <p:cNvPr id="1" name=""/>
        <p:cNvGrpSpPr/>
        <p:nvPr/>
      </p:nvGrpSpPr>
      <p:grpSpPr>
        <a:xfrm>
          <a:off x="0" y="0"/>
          <a:ext cx="0" cy="0"/>
          <a:chOff x="0" y="0"/>
          <a:chExt cx="0" cy="0"/>
        </a:xfrm>
      </p:grpSpPr>
      <p:sp>
        <p:nvSpPr>
          <p:cNvPr id="38" name="Title Text"/>
          <p:cNvSpPr txBox="1">
            <a:spLocks noGrp="1"/>
          </p:cNvSpPr>
          <p:nvPr>
            <p:ph type="title"/>
          </p:nvPr>
        </p:nvSpPr>
        <p:spPr>
          <a:xfrm>
            <a:off x="838200" y="365125"/>
            <a:ext cx="10515600" cy="1325563"/>
          </a:xfrm>
          <a:prstGeom prst="rect">
            <a:avLst/>
          </a:prstGeom>
        </p:spPr>
        <p:txBody>
          <a:bodyPr/>
          <a:lstStyle/>
          <a:p>
            <a:r>
              <a:t>Title Text</a:t>
            </a:r>
          </a:p>
        </p:txBody>
      </p:sp>
      <p:sp>
        <p:nvSpPr>
          <p:cNvPr id="39" name="Body Level One…"/>
          <p:cNvSpPr txBox="1">
            <a:spLocks noGrp="1"/>
          </p:cNvSpPr>
          <p:nvPr>
            <p:ph type="body" sz="half" idx="1"/>
          </p:nvPr>
        </p:nvSpPr>
        <p:spPr>
          <a:xfrm>
            <a:off x="838200" y="1825625"/>
            <a:ext cx="5181600" cy="4351338"/>
          </a:xfrm>
          <a:prstGeom prst="rect">
            <a:avLst/>
          </a:prstGeom>
        </p:spPr>
        <p:txBody>
          <a:bodyPr/>
          <a:lstStyle>
            <a:lvl1pPr indent="-342900"/>
            <a:lvl2pPr marL="971550" indent="-400050"/>
            <a:lvl3pPr marL="1508760" indent="-480060"/>
          </a:lstStyle>
          <a:p>
            <a:r>
              <a:t>Body Level One</a:t>
            </a:r>
          </a:p>
          <a:p>
            <a:pPr lvl="1"/>
            <a:r>
              <a:t>Body Level Two</a:t>
            </a:r>
          </a:p>
          <a:p>
            <a:pPr lvl="2"/>
            <a:r>
              <a:t>Body Level Three</a:t>
            </a:r>
          </a:p>
          <a:p>
            <a:pPr lvl="3"/>
            <a:r>
              <a:t>Body Level Four</a:t>
            </a:r>
          </a:p>
          <a:p>
            <a:pPr lvl="4"/>
            <a:r>
              <a:t>Body Level Five</a:t>
            </a:r>
          </a:p>
        </p:txBody>
      </p:sp>
      <p:sp>
        <p:nvSpPr>
          <p:cNvPr id="40" name="Google Shape;30;p5"/>
          <p:cNvSpPr txBox="1">
            <a:spLocks noGrp="1"/>
          </p:cNvSpPr>
          <p:nvPr>
            <p:ph type="body" sz="half" idx="21"/>
          </p:nvPr>
        </p:nvSpPr>
        <p:spPr>
          <a:xfrm>
            <a:off x="6172200" y="1825625"/>
            <a:ext cx="5181600" cy="4351338"/>
          </a:xfrm>
          <a:prstGeom prst="rect">
            <a:avLst/>
          </a:prstGeom>
        </p:spPr>
        <p:txBody>
          <a:bodyPr/>
          <a:lstStyle/>
          <a:p>
            <a:pPr indent="-342900"/>
            <a:endParaRPr/>
          </a:p>
        </p:txBody>
      </p:sp>
      <p:sp>
        <p:nvSpPr>
          <p:cNvPr id="41" name="Slide Number"/>
          <p:cNvSpPr txBox="1">
            <a:spLocks noGrp="1"/>
          </p:cNvSpPr>
          <p:nvPr>
            <p:ph type="sldNum" sz="quarter" idx="2"/>
          </p:nvPr>
        </p:nvSpPr>
        <p:spPr>
          <a:xfrm>
            <a:off x="8610600" y="6356350"/>
            <a:ext cx="335826" cy="333048"/>
          </a:xfrm>
          <a:prstGeom prst="rect">
            <a:avLst/>
          </a:prstGeom>
        </p:spPr>
        <p:txBody>
          <a:bodyPr lIns="45699" tIns="45699" rIns="45699" bIns="45699" anchor="t"/>
          <a:lstStyle>
            <a:lvl1pPr algn="l">
              <a:defRPr sz="1800">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WO_OBJECTS_WITH_TEXT">
    <p:spTree>
      <p:nvGrpSpPr>
        <p:cNvPr id="1" name=""/>
        <p:cNvGrpSpPr/>
        <p:nvPr/>
      </p:nvGrpSpPr>
      <p:grpSpPr>
        <a:xfrm>
          <a:off x="0" y="0"/>
          <a:ext cx="0" cy="0"/>
          <a:chOff x="0" y="0"/>
          <a:chExt cx="0" cy="0"/>
        </a:xfrm>
      </p:grpSpPr>
      <p:sp>
        <p:nvSpPr>
          <p:cNvPr id="48"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49" name="Body Level One…"/>
          <p:cNvSpPr txBox="1">
            <a:spLocks noGrp="1"/>
          </p:cNvSpPr>
          <p:nvPr>
            <p:ph type="body" sz="quarter" idx="1"/>
          </p:nvPr>
        </p:nvSpPr>
        <p:spPr>
          <a:xfrm>
            <a:off x="839787" y="1681163"/>
            <a:ext cx="5157789" cy="823913"/>
          </a:xfrm>
          <a:prstGeom prst="rect">
            <a:avLst/>
          </a:prstGeom>
        </p:spPr>
        <p:txBody>
          <a:bodyPr anchor="b"/>
          <a:lstStyle>
            <a:lvl1pPr marL="228600" indent="0">
              <a:buClrTx/>
              <a:buSzTx/>
              <a:buFontTx/>
              <a:buNone/>
              <a:defRPr sz="2400"/>
            </a:lvl1pPr>
            <a:lvl2pPr marL="228600" indent="457200">
              <a:buClrTx/>
              <a:buSzTx/>
              <a:buFontTx/>
              <a:buNone/>
              <a:defRPr sz="2400"/>
            </a:lvl2pPr>
            <a:lvl3pPr marL="228600" indent="914400">
              <a:buClrTx/>
              <a:buSzTx/>
              <a:buFontTx/>
              <a:buNone/>
              <a:defRPr sz="2400"/>
            </a:lvl3pPr>
            <a:lvl4pPr marL="228600" indent="1371600">
              <a:buClrTx/>
              <a:buSzTx/>
              <a:buFontTx/>
              <a:buNone/>
              <a:defRPr sz="2400"/>
            </a:lvl4pPr>
            <a:lvl5pPr marL="228600" indent="1828800">
              <a:buClrTx/>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50" name="Google Shape;37;p6"/>
          <p:cNvSpPr txBox="1">
            <a:spLocks noGrp="1"/>
          </p:cNvSpPr>
          <p:nvPr>
            <p:ph type="body" sz="half" idx="21"/>
          </p:nvPr>
        </p:nvSpPr>
        <p:spPr>
          <a:xfrm>
            <a:off x="839787" y="2505075"/>
            <a:ext cx="5157789" cy="3684588"/>
          </a:xfrm>
          <a:prstGeom prst="rect">
            <a:avLst/>
          </a:prstGeom>
        </p:spPr>
        <p:txBody>
          <a:bodyPr/>
          <a:lstStyle/>
          <a:p>
            <a:pPr indent="-342900"/>
            <a:endParaRPr/>
          </a:p>
        </p:txBody>
      </p:sp>
      <p:sp>
        <p:nvSpPr>
          <p:cNvPr id="51" name="Google Shape;38;p6"/>
          <p:cNvSpPr txBox="1">
            <a:spLocks noGrp="1"/>
          </p:cNvSpPr>
          <p:nvPr>
            <p:ph type="body" sz="quarter" idx="22"/>
          </p:nvPr>
        </p:nvSpPr>
        <p:spPr>
          <a:xfrm>
            <a:off x="6172200" y="1681163"/>
            <a:ext cx="5183188" cy="823913"/>
          </a:xfrm>
          <a:prstGeom prst="rect">
            <a:avLst/>
          </a:prstGeom>
        </p:spPr>
        <p:txBody>
          <a:bodyPr anchor="b"/>
          <a:lstStyle/>
          <a:p>
            <a:pPr marL="228600" indent="0">
              <a:buClrTx/>
              <a:buSzTx/>
              <a:buFontTx/>
              <a:buNone/>
              <a:defRPr sz="2400"/>
            </a:pPr>
            <a:endParaRPr/>
          </a:p>
        </p:txBody>
      </p:sp>
      <p:sp>
        <p:nvSpPr>
          <p:cNvPr id="52" name="Google Shape;39;p6"/>
          <p:cNvSpPr txBox="1">
            <a:spLocks noGrp="1"/>
          </p:cNvSpPr>
          <p:nvPr>
            <p:ph type="body" sz="half" idx="23"/>
          </p:nvPr>
        </p:nvSpPr>
        <p:spPr>
          <a:xfrm>
            <a:off x="6172200" y="2505075"/>
            <a:ext cx="5183188" cy="3684588"/>
          </a:xfrm>
          <a:prstGeom prst="rect">
            <a:avLst/>
          </a:prstGeom>
        </p:spPr>
        <p:txBody>
          <a:bodyPr/>
          <a:lstStyle/>
          <a:p>
            <a:pPr indent="-342900"/>
            <a:endParaRPr/>
          </a:p>
        </p:txBody>
      </p:sp>
      <p:sp>
        <p:nvSpPr>
          <p:cNvPr id="53" name="Slide Number"/>
          <p:cNvSpPr txBox="1">
            <a:spLocks noGrp="1"/>
          </p:cNvSpPr>
          <p:nvPr>
            <p:ph type="sldNum" sz="quarter" idx="2"/>
          </p:nvPr>
        </p:nvSpPr>
        <p:spPr>
          <a:xfrm>
            <a:off x="8610600" y="6356350"/>
            <a:ext cx="335826" cy="333048"/>
          </a:xfrm>
          <a:prstGeom prst="rect">
            <a:avLst/>
          </a:prstGeom>
        </p:spPr>
        <p:txBody>
          <a:bodyPr lIns="45699" tIns="45699" rIns="45699" bIns="45699" anchor="t"/>
          <a:lstStyle>
            <a:lvl1pPr algn="l">
              <a:defRPr sz="1800">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_ONLY">
    <p:spTree>
      <p:nvGrpSpPr>
        <p:cNvPr id="1" name=""/>
        <p:cNvGrpSpPr/>
        <p:nvPr/>
      </p:nvGrpSpPr>
      <p:grpSpPr>
        <a:xfrm>
          <a:off x="0" y="0"/>
          <a:ext cx="0" cy="0"/>
          <a:chOff x="0" y="0"/>
          <a:chExt cx="0" cy="0"/>
        </a:xfrm>
      </p:grpSpPr>
      <p:sp>
        <p:nvSpPr>
          <p:cNvPr id="60" name="Title Text"/>
          <p:cNvSpPr txBox="1">
            <a:spLocks noGrp="1"/>
          </p:cNvSpPr>
          <p:nvPr>
            <p:ph type="title"/>
          </p:nvPr>
        </p:nvSpPr>
        <p:spPr>
          <a:xfrm>
            <a:off x="838200" y="365125"/>
            <a:ext cx="10515600" cy="1325563"/>
          </a:xfrm>
          <a:prstGeom prst="rect">
            <a:avLst/>
          </a:prstGeom>
        </p:spPr>
        <p:txBody>
          <a:bodyPr/>
          <a:lstStyle/>
          <a:p>
            <a:r>
              <a:t>Title Text</a:t>
            </a:r>
          </a:p>
        </p:txBody>
      </p:sp>
      <p:sp>
        <p:nvSpPr>
          <p:cNvPr id="61" name="Slide Number"/>
          <p:cNvSpPr txBox="1">
            <a:spLocks noGrp="1"/>
          </p:cNvSpPr>
          <p:nvPr>
            <p:ph type="sldNum" sz="quarter" idx="2"/>
          </p:nvPr>
        </p:nvSpPr>
        <p:spPr>
          <a:xfrm>
            <a:off x="8610600" y="6356350"/>
            <a:ext cx="335826" cy="333048"/>
          </a:xfrm>
          <a:prstGeom prst="rect">
            <a:avLst/>
          </a:prstGeom>
        </p:spPr>
        <p:txBody>
          <a:bodyPr lIns="45699" tIns="45699" rIns="45699" bIns="45699" anchor="t"/>
          <a:lstStyle>
            <a:lvl1pPr algn="l">
              <a:defRPr sz="1800">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8" name="Slide Number"/>
          <p:cNvSpPr txBox="1">
            <a:spLocks noGrp="1"/>
          </p:cNvSpPr>
          <p:nvPr>
            <p:ph type="sldNum" sz="quarter" idx="2"/>
          </p:nvPr>
        </p:nvSpPr>
        <p:spPr>
          <a:xfrm>
            <a:off x="8610600" y="6356350"/>
            <a:ext cx="335826" cy="333048"/>
          </a:xfrm>
          <a:prstGeom prst="rect">
            <a:avLst/>
          </a:prstGeom>
        </p:spPr>
        <p:txBody>
          <a:bodyPr lIns="45699" tIns="45699" rIns="45699" bIns="45699" anchor="t"/>
          <a:lstStyle>
            <a:lvl1pPr algn="l">
              <a:defRPr sz="1800">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OBJECT_WITH_CAPTION_TEXT">
    <p:spTree>
      <p:nvGrpSpPr>
        <p:cNvPr id="1" name=""/>
        <p:cNvGrpSpPr/>
        <p:nvPr/>
      </p:nvGrpSpPr>
      <p:grpSpPr>
        <a:xfrm>
          <a:off x="0" y="0"/>
          <a:ext cx="0" cy="0"/>
          <a:chOff x="0" y="0"/>
          <a:chExt cx="0" cy="0"/>
        </a:xfrm>
      </p:grpSpPr>
      <p:sp>
        <p:nvSpPr>
          <p:cNvPr id="75"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76" name="Body Level One…"/>
          <p:cNvSpPr txBox="1">
            <a:spLocks noGrp="1"/>
          </p:cNvSpPr>
          <p:nvPr>
            <p:ph type="body" sz="half" idx="1"/>
          </p:nvPr>
        </p:nvSpPr>
        <p:spPr>
          <a:xfrm>
            <a:off x="5183187" y="987425"/>
            <a:ext cx="6172201" cy="4873625"/>
          </a:xfrm>
          <a:prstGeom prst="rect">
            <a:avLst/>
          </a:prstGeom>
        </p:spPr>
        <p:txBody>
          <a:bodyPr/>
          <a:lstStyle>
            <a:lvl1pPr indent="-431800">
              <a:buSzPts val="3200"/>
              <a:defRPr sz="3200"/>
            </a:lvl1pPr>
            <a:lvl2pPr marL="972457" indent="-464457">
              <a:buSzPts val="3200"/>
              <a:defRPr sz="3200"/>
            </a:lvl2pPr>
            <a:lvl3pPr marL="1498600" indent="-508000">
              <a:buSzPts val="3200"/>
              <a:defRPr sz="3200"/>
            </a:lvl3pPr>
            <a:lvl4pPr marL="2042160" indent="-568960">
              <a:buSzPts val="3200"/>
              <a:defRPr sz="3200"/>
            </a:lvl4pPr>
            <a:lvl5pPr marL="2499360" indent="-568960">
              <a:buSzPts val="3200"/>
              <a:defRPr sz="3200"/>
            </a:lvl5pPr>
          </a:lstStyle>
          <a:p>
            <a:r>
              <a:t>Body Level One</a:t>
            </a:r>
          </a:p>
          <a:p>
            <a:pPr lvl="1"/>
            <a:r>
              <a:t>Body Level Two</a:t>
            </a:r>
          </a:p>
          <a:p>
            <a:pPr lvl="2"/>
            <a:r>
              <a:t>Body Level Three</a:t>
            </a:r>
          </a:p>
          <a:p>
            <a:pPr lvl="3"/>
            <a:r>
              <a:t>Body Level Four</a:t>
            </a:r>
          </a:p>
          <a:p>
            <a:pPr lvl="4"/>
            <a:r>
              <a:t>Body Level Five</a:t>
            </a:r>
          </a:p>
        </p:txBody>
      </p:sp>
      <p:sp>
        <p:nvSpPr>
          <p:cNvPr id="77" name="Google Shape;55;p9"/>
          <p:cNvSpPr txBox="1">
            <a:spLocks noGrp="1"/>
          </p:cNvSpPr>
          <p:nvPr>
            <p:ph type="body" sz="quarter" idx="21"/>
          </p:nvPr>
        </p:nvSpPr>
        <p:spPr>
          <a:xfrm>
            <a:off x="839787" y="2057400"/>
            <a:ext cx="3932239" cy="3811588"/>
          </a:xfrm>
          <a:prstGeom prst="rect">
            <a:avLst/>
          </a:prstGeom>
        </p:spPr>
        <p:txBody>
          <a:bodyPr/>
          <a:lstStyle/>
          <a:p>
            <a:pPr marL="228600" indent="0">
              <a:buClrTx/>
              <a:buSzTx/>
              <a:buFontTx/>
              <a:buNone/>
              <a:defRPr sz="1600"/>
            </a:pPr>
            <a:endParaRPr/>
          </a:p>
        </p:txBody>
      </p:sp>
      <p:sp>
        <p:nvSpPr>
          <p:cNvPr id="78" name="Slide Number"/>
          <p:cNvSpPr txBox="1">
            <a:spLocks noGrp="1"/>
          </p:cNvSpPr>
          <p:nvPr>
            <p:ph type="sldNum" sz="quarter" idx="2"/>
          </p:nvPr>
        </p:nvSpPr>
        <p:spPr>
          <a:xfrm>
            <a:off x="8610600" y="6356350"/>
            <a:ext cx="335826" cy="333048"/>
          </a:xfrm>
          <a:prstGeom prst="rect">
            <a:avLst/>
          </a:prstGeom>
        </p:spPr>
        <p:txBody>
          <a:bodyPr lIns="45699" tIns="45699" rIns="45699" bIns="45699" anchor="t"/>
          <a:lstStyle>
            <a:lvl1pPr algn="l">
              <a:defRPr sz="1800">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_WITH_CAPTION_TEXT">
    <p:spTree>
      <p:nvGrpSpPr>
        <p:cNvPr id="1" name=""/>
        <p:cNvGrpSpPr/>
        <p:nvPr/>
      </p:nvGrpSpPr>
      <p:grpSpPr>
        <a:xfrm>
          <a:off x="0" y="0"/>
          <a:ext cx="0" cy="0"/>
          <a:chOff x="0" y="0"/>
          <a:chExt cx="0" cy="0"/>
        </a:xfrm>
      </p:grpSpPr>
      <p:sp>
        <p:nvSpPr>
          <p:cNvPr id="85"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86" name="Google Shape;61;p10"/>
          <p:cNvSpPr>
            <a:spLocks noGrp="1"/>
          </p:cNvSpPr>
          <p:nvPr>
            <p:ph type="pic" sz="half" idx="21"/>
          </p:nvPr>
        </p:nvSpPr>
        <p:spPr>
          <a:xfrm>
            <a:off x="5183187" y="987425"/>
            <a:ext cx="6172201" cy="4873625"/>
          </a:xfrm>
          <a:prstGeom prst="rect">
            <a:avLst/>
          </a:prstGeom>
        </p:spPr>
        <p:txBody>
          <a:bodyPr lIns="91439" tIns="45719" rIns="91439" bIns="45719">
            <a:noAutofit/>
          </a:bodyPr>
          <a:lstStyle/>
          <a:p>
            <a:endParaRPr/>
          </a:p>
        </p:txBody>
      </p:sp>
      <p:sp>
        <p:nvSpPr>
          <p:cNvPr id="87" name="Body Level One…"/>
          <p:cNvSpPr txBox="1">
            <a:spLocks noGrp="1"/>
          </p:cNvSpPr>
          <p:nvPr>
            <p:ph type="body" sz="quarter" idx="1"/>
          </p:nvPr>
        </p:nvSpPr>
        <p:spPr>
          <a:xfrm>
            <a:off x="839787" y="2057400"/>
            <a:ext cx="3932239" cy="3811588"/>
          </a:xfrm>
          <a:prstGeom prst="rect">
            <a:avLst/>
          </a:prstGeom>
        </p:spPr>
        <p:txBody>
          <a:bodyPr/>
          <a:lstStyle>
            <a:lvl1pPr marL="228600" indent="0">
              <a:buClrTx/>
              <a:buSzTx/>
              <a:buFontTx/>
              <a:buNone/>
              <a:defRPr sz="1600"/>
            </a:lvl1pPr>
            <a:lvl2pPr marL="228600" indent="457200">
              <a:buClrTx/>
              <a:buSzTx/>
              <a:buFontTx/>
              <a:buNone/>
              <a:defRPr sz="1600"/>
            </a:lvl2pPr>
            <a:lvl3pPr marL="228600" indent="914400">
              <a:buClrTx/>
              <a:buSzTx/>
              <a:buFontTx/>
              <a:buNone/>
              <a:defRPr sz="1600"/>
            </a:lvl3pPr>
            <a:lvl4pPr marL="228600" indent="1371600">
              <a:buClrTx/>
              <a:buSzTx/>
              <a:buFontTx/>
              <a:buNone/>
              <a:defRPr sz="1600"/>
            </a:lvl4pPr>
            <a:lvl5pPr marL="228600" indent="1828800">
              <a:buClrTx/>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8" name="Slide Number"/>
          <p:cNvSpPr txBox="1">
            <a:spLocks noGrp="1"/>
          </p:cNvSpPr>
          <p:nvPr>
            <p:ph type="sldNum" sz="quarter" idx="2"/>
          </p:nvPr>
        </p:nvSpPr>
        <p:spPr>
          <a:xfrm>
            <a:off x="8610600" y="6356350"/>
            <a:ext cx="335826" cy="333048"/>
          </a:xfrm>
          <a:prstGeom prst="rect">
            <a:avLst/>
          </a:prstGeom>
        </p:spPr>
        <p:txBody>
          <a:bodyPr lIns="45699" tIns="45699" rIns="45699" bIns="45699" anchor="t"/>
          <a:lstStyle>
            <a:lvl1pPr algn="l">
              <a:defRPr sz="1800">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CD8D4"/>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09600" y="92074"/>
            <a:ext cx="10972800" cy="15081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normAutofit/>
          </a:bodyPr>
          <a:lstStyle/>
          <a:p>
            <a:r>
              <a:t>Title Text</a:t>
            </a:r>
          </a:p>
        </p:txBody>
      </p:sp>
      <p:sp>
        <p:nvSpPr>
          <p:cNvPr id="3"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5892800" y="6172200"/>
            <a:ext cx="2844800" cy="368301"/>
          </a:xfrm>
          <a:prstGeom prst="rect">
            <a:avLst/>
          </a:prstGeom>
          <a:ln w="12700">
            <a:miter lim="400000"/>
          </a:ln>
        </p:spPr>
        <p:txBody>
          <a:bodyPr wrap="none" lIns="45719" rIns="45719" anchor="ctr">
            <a:spAutoFit/>
          </a:bodyPr>
          <a:lstStyle>
            <a:lvl1pPr algn="r">
              <a:defRPr sz="12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F7F9E8"/>
          </a:solidFill>
          <a:uFillTx/>
          <a:latin typeface="Avenir"/>
          <a:ea typeface="Avenir"/>
          <a:cs typeface="Avenir"/>
          <a:sym typeface="Avenir Roman"/>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F7F9E8"/>
          </a:solidFill>
          <a:uFillTx/>
          <a:latin typeface="Avenir"/>
          <a:ea typeface="Avenir"/>
          <a:cs typeface="Avenir"/>
          <a:sym typeface="Avenir Roman"/>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F7F9E8"/>
          </a:solidFill>
          <a:uFillTx/>
          <a:latin typeface="Avenir"/>
          <a:ea typeface="Avenir"/>
          <a:cs typeface="Avenir"/>
          <a:sym typeface="Avenir Roman"/>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F7F9E8"/>
          </a:solidFill>
          <a:uFillTx/>
          <a:latin typeface="Avenir"/>
          <a:ea typeface="Avenir"/>
          <a:cs typeface="Avenir"/>
          <a:sym typeface="Avenir Roman"/>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F7F9E8"/>
          </a:solidFill>
          <a:uFillTx/>
          <a:latin typeface="Avenir"/>
          <a:ea typeface="Avenir"/>
          <a:cs typeface="Avenir"/>
          <a:sym typeface="Avenir Roman"/>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F7F9E8"/>
          </a:solidFill>
          <a:uFillTx/>
          <a:latin typeface="Avenir"/>
          <a:ea typeface="Avenir"/>
          <a:cs typeface="Avenir"/>
          <a:sym typeface="Avenir Roman"/>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F7F9E8"/>
          </a:solidFill>
          <a:uFillTx/>
          <a:latin typeface="Avenir"/>
          <a:ea typeface="Avenir"/>
          <a:cs typeface="Avenir"/>
          <a:sym typeface="Avenir Roman"/>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F7F9E8"/>
          </a:solidFill>
          <a:uFillTx/>
          <a:latin typeface="Avenir"/>
          <a:ea typeface="Avenir"/>
          <a:cs typeface="Avenir"/>
          <a:sym typeface="Avenir Roman"/>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F7F9E8"/>
          </a:solidFill>
          <a:uFillTx/>
          <a:latin typeface="Avenir"/>
          <a:ea typeface="Avenir"/>
          <a:cs typeface="Avenir"/>
          <a:sym typeface="Avenir Roman"/>
        </a:defRPr>
      </a:lvl9pPr>
    </p:titleStyle>
    <p:bodyStyle>
      <a:lvl1pPr marL="457200" marR="0" indent="-406400" algn="l" defTabSz="914400" rtl="0" latinLnBrk="0">
        <a:lnSpc>
          <a:spcPct val="90000"/>
        </a:lnSpc>
        <a:spcBef>
          <a:spcPts val="1000"/>
        </a:spcBef>
        <a:spcAft>
          <a:spcPts val="0"/>
        </a:spcAft>
        <a:buClr>
          <a:srgbClr val="F7F9E8"/>
        </a:buClr>
        <a:buSzPts val="2800"/>
        <a:buFont typeface="Arial"/>
        <a:buChar char="•"/>
        <a:tabLst/>
        <a:defRPr sz="2800" b="0" i="0" u="none" strike="noStrike" cap="none" spc="0" baseline="0">
          <a:solidFill>
            <a:srgbClr val="F7F9E8"/>
          </a:solidFill>
          <a:uFillTx/>
          <a:latin typeface="Avenir"/>
          <a:ea typeface="Avenir"/>
          <a:cs typeface="Avenir"/>
          <a:sym typeface="Avenir Roman"/>
        </a:defRPr>
      </a:lvl1pPr>
      <a:lvl2pPr marL="977900" marR="0" indent="-444500" algn="l" defTabSz="914400" rtl="0" latinLnBrk="0">
        <a:lnSpc>
          <a:spcPct val="90000"/>
        </a:lnSpc>
        <a:spcBef>
          <a:spcPts val="1000"/>
        </a:spcBef>
        <a:spcAft>
          <a:spcPts val="0"/>
        </a:spcAft>
        <a:buClr>
          <a:srgbClr val="F7F9E8"/>
        </a:buClr>
        <a:buSzPts val="2800"/>
        <a:buFont typeface="Arial"/>
        <a:buChar char="•"/>
        <a:tabLst/>
        <a:defRPr sz="2800" b="0" i="0" u="none" strike="noStrike" cap="none" spc="0" baseline="0">
          <a:solidFill>
            <a:srgbClr val="F7F9E8"/>
          </a:solidFill>
          <a:uFillTx/>
          <a:latin typeface="Avenir"/>
          <a:ea typeface="Avenir"/>
          <a:cs typeface="Avenir"/>
          <a:sym typeface="Avenir Roman"/>
        </a:defRPr>
      </a:lvl2pPr>
      <a:lvl3pPr marL="1513839" marR="0" indent="-497839" algn="l" defTabSz="914400" rtl="0" latinLnBrk="0">
        <a:lnSpc>
          <a:spcPct val="90000"/>
        </a:lnSpc>
        <a:spcBef>
          <a:spcPts val="1000"/>
        </a:spcBef>
        <a:spcAft>
          <a:spcPts val="0"/>
        </a:spcAft>
        <a:buClr>
          <a:srgbClr val="F7F9E8"/>
        </a:buClr>
        <a:buSzPts val="2800"/>
        <a:buFont typeface="Arial"/>
        <a:buChar char="•"/>
        <a:tabLst/>
        <a:defRPr sz="2800" b="0" i="0" u="none" strike="noStrike" cap="none" spc="0" baseline="0">
          <a:solidFill>
            <a:srgbClr val="F7F9E8"/>
          </a:solidFill>
          <a:uFillTx/>
          <a:latin typeface="Avenir"/>
          <a:ea typeface="Avenir"/>
          <a:cs typeface="Avenir"/>
          <a:sym typeface="Avenir Roman"/>
        </a:defRPr>
      </a:lvl3pPr>
      <a:lvl4pPr marL="2019300" marR="0" indent="-533400" algn="l" defTabSz="914400" rtl="0" latinLnBrk="0">
        <a:lnSpc>
          <a:spcPct val="90000"/>
        </a:lnSpc>
        <a:spcBef>
          <a:spcPts val="1000"/>
        </a:spcBef>
        <a:spcAft>
          <a:spcPts val="0"/>
        </a:spcAft>
        <a:buClr>
          <a:srgbClr val="F7F9E8"/>
        </a:buClr>
        <a:buSzPts val="2800"/>
        <a:buFont typeface="Arial"/>
        <a:buChar char="•"/>
        <a:tabLst/>
        <a:defRPr sz="2800" b="0" i="0" u="none" strike="noStrike" cap="none" spc="0" baseline="0">
          <a:solidFill>
            <a:srgbClr val="F7F9E8"/>
          </a:solidFill>
          <a:uFillTx/>
          <a:latin typeface="Avenir"/>
          <a:ea typeface="Avenir"/>
          <a:cs typeface="Avenir"/>
          <a:sym typeface="Avenir Roman"/>
        </a:defRPr>
      </a:lvl4pPr>
      <a:lvl5pPr marL="2476500" marR="0" indent="-533400" algn="l" defTabSz="914400" rtl="0" latinLnBrk="0">
        <a:lnSpc>
          <a:spcPct val="90000"/>
        </a:lnSpc>
        <a:spcBef>
          <a:spcPts val="1000"/>
        </a:spcBef>
        <a:spcAft>
          <a:spcPts val="0"/>
        </a:spcAft>
        <a:buClr>
          <a:srgbClr val="F7F9E8"/>
        </a:buClr>
        <a:buSzPts val="2800"/>
        <a:buFont typeface="Arial"/>
        <a:buChar char="•"/>
        <a:tabLst/>
        <a:defRPr sz="2800" b="0" i="0" u="none" strike="noStrike" cap="none" spc="0" baseline="0">
          <a:solidFill>
            <a:srgbClr val="F7F9E8"/>
          </a:solidFill>
          <a:uFillTx/>
          <a:latin typeface="Avenir"/>
          <a:ea typeface="Avenir"/>
          <a:cs typeface="Avenir"/>
          <a:sym typeface="Avenir Roman"/>
        </a:defRPr>
      </a:lvl5pPr>
      <a:lvl6pPr marL="2933700" marR="0" indent="-533400" algn="l" defTabSz="914400" rtl="0" latinLnBrk="0">
        <a:lnSpc>
          <a:spcPct val="90000"/>
        </a:lnSpc>
        <a:spcBef>
          <a:spcPts val="1000"/>
        </a:spcBef>
        <a:spcAft>
          <a:spcPts val="0"/>
        </a:spcAft>
        <a:buClr>
          <a:srgbClr val="F7F9E8"/>
        </a:buClr>
        <a:buSzPts val="2800"/>
        <a:buFont typeface="Arial"/>
        <a:buChar char="•"/>
        <a:tabLst/>
        <a:defRPr sz="2800" b="0" i="0" u="none" strike="noStrike" cap="none" spc="0" baseline="0">
          <a:solidFill>
            <a:srgbClr val="F7F9E8"/>
          </a:solidFill>
          <a:uFillTx/>
          <a:latin typeface="Avenir"/>
          <a:ea typeface="Avenir"/>
          <a:cs typeface="Avenir"/>
          <a:sym typeface="Avenir Roman"/>
        </a:defRPr>
      </a:lvl6pPr>
      <a:lvl7pPr marL="3390900" marR="0" indent="-533400" algn="l" defTabSz="914400" rtl="0" latinLnBrk="0">
        <a:lnSpc>
          <a:spcPct val="90000"/>
        </a:lnSpc>
        <a:spcBef>
          <a:spcPts val="1000"/>
        </a:spcBef>
        <a:spcAft>
          <a:spcPts val="0"/>
        </a:spcAft>
        <a:buClr>
          <a:srgbClr val="F7F9E8"/>
        </a:buClr>
        <a:buSzPts val="2800"/>
        <a:buFont typeface="Arial"/>
        <a:buChar char="•"/>
        <a:tabLst/>
        <a:defRPr sz="2800" b="0" i="0" u="none" strike="noStrike" cap="none" spc="0" baseline="0">
          <a:solidFill>
            <a:srgbClr val="F7F9E8"/>
          </a:solidFill>
          <a:uFillTx/>
          <a:latin typeface="Avenir"/>
          <a:ea typeface="Avenir"/>
          <a:cs typeface="Avenir"/>
          <a:sym typeface="Avenir Roman"/>
        </a:defRPr>
      </a:lvl7pPr>
      <a:lvl8pPr marL="3848100" marR="0" indent="-533400" algn="l" defTabSz="914400" rtl="0" latinLnBrk="0">
        <a:lnSpc>
          <a:spcPct val="90000"/>
        </a:lnSpc>
        <a:spcBef>
          <a:spcPts val="1000"/>
        </a:spcBef>
        <a:spcAft>
          <a:spcPts val="0"/>
        </a:spcAft>
        <a:buClr>
          <a:srgbClr val="F7F9E8"/>
        </a:buClr>
        <a:buSzPts val="2800"/>
        <a:buFont typeface="Arial"/>
        <a:buChar char="•"/>
        <a:tabLst/>
        <a:defRPr sz="2800" b="0" i="0" u="none" strike="noStrike" cap="none" spc="0" baseline="0">
          <a:solidFill>
            <a:srgbClr val="F7F9E8"/>
          </a:solidFill>
          <a:uFillTx/>
          <a:latin typeface="Avenir"/>
          <a:ea typeface="Avenir"/>
          <a:cs typeface="Avenir"/>
          <a:sym typeface="Avenir Roman"/>
        </a:defRPr>
      </a:lvl8pPr>
      <a:lvl9pPr marL="4305300" marR="0" indent="-533400" algn="l" defTabSz="914400" rtl="0" latinLnBrk="0">
        <a:lnSpc>
          <a:spcPct val="90000"/>
        </a:lnSpc>
        <a:spcBef>
          <a:spcPts val="1000"/>
        </a:spcBef>
        <a:spcAft>
          <a:spcPts val="0"/>
        </a:spcAft>
        <a:buClr>
          <a:srgbClr val="F7F9E8"/>
        </a:buClr>
        <a:buSzPts val="2800"/>
        <a:buFont typeface="Arial"/>
        <a:buChar char="•"/>
        <a:tabLst/>
        <a:defRPr sz="2800" b="0" i="0" u="none" strike="noStrike" cap="none" spc="0" baseline="0">
          <a:solidFill>
            <a:srgbClr val="F7F9E8"/>
          </a:solidFill>
          <a:uFillTx/>
          <a:latin typeface="Avenir"/>
          <a:ea typeface="Avenir"/>
          <a:cs typeface="Avenir"/>
          <a:sym typeface="Avenir Roman"/>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mailto:rwlpress@bigtop-pr.co.uk"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alpha val="43000"/>
          </a:schemeClr>
        </a:solidFill>
        <a:effectLst/>
      </p:bgPr>
    </p:bg>
    <p:spTree>
      <p:nvGrpSpPr>
        <p:cNvPr id="1" name=""/>
        <p:cNvGrpSpPr/>
        <p:nvPr/>
      </p:nvGrpSpPr>
      <p:grpSpPr>
        <a:xfrm>
          <a:off x="0" y="0"/>
          <a:ext cx="0" cy="0"/>
          <a:chOff x="0" y="0"/>
          <a:chExt cx="0" cy="0"/>
        </a:xfrm>
      </p:grpSpPr>
      <p:pic>
        <p:nvPicPr>
          <p:cNvPr id="115" name="Google Shape;83;p13" descr="Google Shape;83;p13"/>
          <p:cNvPicPr>
            <a:picLocks noChangeAspect="1"/>
          </p:cNvPicPr>
          <p:nvPr/>
        </p:nvPicPr>
        <p:blipFill>
          <a:blip r:embed="rId2">
            <a:alphaModFix amt="32000"/>
          </a:blip>
          <a:srcRect l="30" t="12485" b="10585"/>
          <a:stretch>
            <a:fillRect/>
          </a:stretch>
        </p:blipFill>
        <p:spPr>
          <a:xfrm>
            <a:off x="-4261" y="0"/>
            <a:ext cx="12268901" cy="6858001"/>
          </a:xfrm>
          <a:prstGeom prst="rect">
            <a:avLst/>
          </a:prstGeom>
          <a:ln w="12700">
            <a:miter lim="400000"/>
          </a:ln>
        </p:spPr>
      </p:pic>
      <p:sp>
        <p:nvSpPr>
          <p:cNvPr id="116" name="Google Shape;84;p13"/>
          <p:cNvSpPr txBox="1"/>
          <p:nvPr/>
        </p:nvSpPr>
        <p:spPr>
          <a:xfrm>
            <a:off x="649663" y="5680353"/>
            <a:ext cx="12183602" cy="4308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spAutoFit/>
          </a:bodyPr>
          <a:lstStyle/>
          <a:p>
            <a:pPr indent="11430">
              <a:defRPr sz="4000">
                <a:solidFill>
                  <a:srgbClr val="FFE9D9"/>
                </a:solidFill>
                <a:latin typeface="Alternate Gothic ATF"/>
                <a:ea typeface="Alternate Gothic ATF"/>
                <a:cs typeface="Alternate Gothic ATF"/>
                <a:sym typeface="Alternate Gothic ATF"/>
              </a:defRPr>
            </a:pPr>
            <a:r>
              <a:rPr lang="en-GB" sz="2800" dirty="0">
                <a:solidFill>
                  <a:schemeClr val="tx2">
                    <a:lumMod val="20000"/>
                    <a:lumOff val="80000"/>
                  </a:schemeClr>
                </a:solidFill>
              </a:rPr>
              <a:t>EXHIBITOR PR</a:t>
            </a:r>
            <a:r>
              <a:rPr sz="2800" dirty="0">
                <a:solidFill>
                  <a:schemeClr val="tx2">
                    <a:lumMod val="20000"/>
                    <a:lumOff val="80000"/>
                  </a:schemeClr>
                </a:solidFill>
              </a:rPr>
              <a:t> PACK</a:t>
            </a:r>
            <a:endParaRPr lang="en-US" sz="4400" dirty="0">
              <a:solidFill>
                <a:schemeClr val="tx2">
                  <a:lumMod val="20000"/>
                  <a:lumOff val="80000"/>
                </a:schemeClr>
              </a:solidFill>
            </a:endParaRPr>
          </a:p>
        </p:txBody>
      </p:sp>
      <p:pic>
        <p:nvPicPr>
          <p:cNvPr id="2" name="Picture 1">
            <a:extLst>
              <a:ext uri="{FF2B5EF4-FFF2-40B4-BE49-F238E27FC236}">
                <a16:creationId xmlns:a16="http://schemas.microsoft.com/office/drawing/2014/main" id="{1CE18A91-D0E1-CD96-49E0-AC272E34E19B}"/>
              </a:ext>
            </a:extLst>
          </p:cNvPr>
          <p:cNvPicPr>
            <a:picLocks noChangeAspect="1"/>
          </p:cNvPicPr>
          <p:nvPr/>
        </p:nvPicPr>
        <p:blipFill>
          <a:blip r:embed="rId3"/>
          <a:stretch>
            <a:fillRect/>
          </a:stretch>
        </p:blipFill>
        <p:spPr>
          <a:xfrm>
            <a:off x="114026" y="4055047"/>
            <a:ext cx="3417815" cy="1714326"/>
          </a:xfrm>
          <a:prstGeom prst="rect">
            <a:avLst/>
          </a:prstGeom>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9" name="Google Shape;92;p14"/>
          <p:cNvSpPr txBox="1"/>
          <p:nvPr/>
        </p:nvSpPr>
        <p:spPr>
          <a:xfrm>
            <a:off x="363920" y="347937"/>
            <a:ext cx="5583652" cy="58784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chor="t">
            <a:spAutoFit/>
          </a:bodyPr>
          <a:lstStyle/>
          <a:p>
            <a:pPr indent="12700">
              <a:defRPr sz="4000" b="1">
                <a:solidFill>
                  <a:srgbClr val="FFE9D9"/>
                </a:solidFill>
                <a:latin typeface="Alternate Gothic ATF"/>
                <a:ea typeface="Alternate Gothic ATF"/>
                <a:cs typeface="Alternate Gothic ATF"/>
                <a:sym typeface="Alternate Gothic ATF"/>
              </a:defRPr>
            </a:pPr>
            <a:r>
              <a:rPr lang="en-US" dirty="0"/>
              <a:t>LET'S GET YOU SOME FREE PR</a:t>
            </a:r>
            <a:endParaRPr lang="en-US" sz="4000" dirty="0"/>
          </a:p>
          <a:p>
            <a:pPr indent="12700">
              <a:defRPr sz="2400" b="1">
                <a:solidFill>
                  <a:srgbClr val="FFE9D9"/>
                </a:solidFill>
                <a:latin typeface="Poppins"/>
                <a:ea typeface="Poppins"/>
                <a:cs typeface="Poppins"/>
                <a:sym typeface="Poppins"/>
              </a:defRPr>
            </a:pPr>
            <a:endParaRPr lang="en-US" sz="2400" dirty="0"/>
          </a:p>
          <a:p>
            <a:pPr>
              <a:defRPr sz="1600">
                <a:solidFill>
                  <a:srgbClr val="FFE9D9"/>
                </a:solidFill>
                <a:latin typeface="Poppins"/>
                <a:ea typeface="Poppins"/>
                <a:cs typeface="Poppins"/>
                <a:sym typeface="Poppins"/>
              </a:defRPr>
            </a:pPr>
            <a:r>
              <a:rPr lang="en-GB" dirty="0"/>
              <a:t>Journalists from influential publications cover Brand  Licensing Europe each year, including from all over Europe, the UK and North America. </a:t>
            </a:r>
            <a:endParaRPr lang="en-US" dirty="0"/>
          </a:p>
          <a:p>
            <a:pPr>
              <a:defRPr sz="1600">
                <a:solidFill>
                  <a:srgbClr val="FFE9D9"/>
                </a:solidFill>
                <a:latin typeface="Poppins"/>
                <a:ea typeface="Poppins"/>
                <a:cs typeface="Poppins"/>
                <a:sym typeface="Poppins"/>
              </a:defRPr>
            </a:pPr>
            <a:endParaRPr lang="en-GB" dirty="0"/>
          </a:p>
          <a:p>
            <a:pPr>
              <a:defRPr sz="1600">
                <a:solidFill>
                  <a:srgbClr val="FFE9D9"/>
                </a:solidFill>
                <a:latin typeface="Poppins"/>
                <a:ea typeface="Poppins"/>
                <a:cs typeface="Poppins"/>
                <a:sym typeface="Poppins"/>
              </a:defRPr>
            </a:pPr>
            <a:r>
              <a:rPr lang="en-GB" dirty="0"/>
              <a:t>As a BLE exhibitor, your stories are important, and we can get you free media coverage before and during BLE 2024.</a:t>
            </a:r>
            <a:br>
              <a:rPr lang="en-GB" dirty="0"/>
            </a:br>
            <a:endParaRPr lang="en-GB"/>
          </a:p>
          <a:p>
            <a:pPr>
              <a:defRPr sz="1600">
                <a:solidFill>
                  <a:srgbClr val="FFE9D9"/>
                </a:solidFill>
                <a:latin typeface="Poppins"/>
                <a:ea typeface="Poppins"/>
                <a:cs typeface="Poppins"/>
                <a:sym typeface="Poppins"/>
              </a:defRPr>
            </a:pPr>
            <a:br>
              <a:rPr lang="en-GB" dirty="0"/>
            </a:br>
            <a:r>
              <a:rPr lang="en-GB" dirty="0"/>
              <a:t>All you need to do is tell us all about your business and the brands you work with, and we will work with you (for free) to make telling your story as easy as possible.</a:t>
            </a:r>
            <a:br>
              <a:rPr lang="en-GB" dirty="0"/>
            </a:br>
            <a:endParaRPr lang="en-GB"/>
          </a:p>
          <a:p>
            <a:pPr algn="ctr">
              <a:spcBef>
                <a:spcPts val="600"/>
              </a:spcBef>
              <a:defRPr sz="1600">
                <a:solidFill>
                  <a:srgbClr val="FFE9D9"/>
                </a:solidFill>
                <a:latin typeface="Poppins"/>
                <a:ea typeface="Poppins"/>
                <a:cs typeface="Poppins"/>
                <a:sym typeface="Poppins"/>
              </a:defRPr>
            </a:pPr>
            <a:r>
              <a:rPr lang="en-GB" sz="2000" b="1" dirty="0">
                <a:solidFill>
                  <a:srgbClr val="FF0000"/>
                </a:solidFill>
              </a:rPr>
              <a:t>THIS IS A FREE OPPORTUNITY. </a:t>
            </a:r>
            <a:endParaRPr lang="en-GB" sz="2000" dirty="0"/>
          </a:p>
          <a:p>
            <a:pPr algn="ctr">
              <a:spcBef>
                <a:spcPts val="600"/>
              </a:spcBef>
              <a:defRPr sz="1600">
                <a:solidFill>
                  <a:srgbClr val="FFE9D9"/>
                </a:solidFill>
                <a:latin typeface="Poppins"/>
                <a:ea typeface="Poppins"/>
                <a:cs typeface="Poppins"/>
                <a:sym typeface="Poppins"/>
              </a:defRPr>
            </a:pPr>
            <a:r>
              <a:rPr lang="en-GB" sz="2000" b="1" dirty="0">
                <a:solidFill>
                  <a:srgbClr val="FF0000"/>
                </a:solidFill>
              </a:rPr>
              <a:t>BIG TOP IS BLE's OFFICIAL PR AGENCY.</a:t>
            </a:r>
            <a:endParaRPr lang="en-GB" dirty="0"/>
          </a:p>
        </p:txBody>
      </p:sp>
      <p:pic>
        <p:nvPicPr>
          <p:cNvPr id="120" name="Google Shape;93;p14" descr="Google Shape;93;p14"/>
          <p:cNvPicPr>
            <a:picLocks noChangeAspect="1"/>
          </p:cNvPicPr>
          <p:nvPr/>
        </p:nvPicPr>
        <p:blipFill>
          <a:blip r:embed="rId2"/>
          <a:stretch>
            <a:fillRect/>
          </a:stretch>
        </p:blipFill>
        <p:spPr>
          <a:xfrm>
            <a:off x="10799380" y="5508371"/>
            <a:ext cx="1028700" cy="1028700"/>
          </a:xfrm>
          <a:prstGeom prst="rect">
            <a:avLst/>
          </a:prstGeom>
          <a:ln w="12700">
            <a:miter lim="400000"/>
          </a:ln>
        </p:spPr>
      </p:pic>
      <p:pic>
        <p:nvPicPr>
          <p:cNvPr id="5" name="Picture 4" descr="A group of people in clothing&#10;&#10;Description automatically generated with medium confidence">
            <a:extLst>
              <a:ext uri="{FF2B5EF4-FFF2-40B4-BE49-F238E27FC236}">
                <a16:creationId xmlns:a16="http://schemas.microsoft.com/office/drawing/2014/main" id="{B5956210-7A12-4744-AA69-702530695227}"/>
              </a:ext>
            </a:extLst>
          </p:cNvPr>
          <p:cNvPicPr>
            <a:picLocks noChangeAspect="1"/>
          </p:cNvPicPr>
          <p:nvPr/>
        </p:nvPicPr>
        <p:blipFill rotWithShape="1">
          <a:blip r:embed="rId3"/>
          <a:srcRect l="14571" r="27589"/>
          <a:stretch/>
        </p:blipFill>
        <p:spPr>
          <a:xfrm>
            <a:off x="6096000" y="0"/>
            <a:ext cx="6096000" cy="6858000"/>
          </a:xfrm>
          <a:prstGeom prst="rect">
            <a:avLst/>
          </a:prstGeom>
        </p:spPr>
      </p:pic>
      <p:pic>
        <p:nvPicPr>
          <p:cNvPr id="2" name="Picture 1" descr="A group of people in clothing outside a building&#10;&#10;Description automatically generated with medium confidence">
            <a:extLst>
              <a:ext uri="{FF2B5EF4-FFF2-40B4-BE49-F238E27FC236}">
                <a16:creationId xmlns:a16="http://schemas.microsoft.com/office/drawing/2014/main" id="{20D4C0E3-93CC-699A-FF28-CEBC981C6E6B}"/>
              </a:ext>
            </a:extLst>
          </p:cNvPr>
          <p:cNvPicPr>
            <a:picLocks noChangeAspect="1"/>
          </p:cNvPicPr>
          <p:nvPr/>
        </p:nvPicPr>
        <p:blipFill rotWithShape="1">
          <a:blip r:embed="rId4">
            <a:extLst>
              <a:ext uri="{28A0092B-C50C-407E-A947-70E740481C1C}">
                <a14:useLocalDpi xmlns:a14="http://schemas.microsoft.com/office/drawing/2010/main" val="0"/>
              </a:ext>
            </a:extLst>
          </a:blip>
          <a:srcRect l="23576" t="4263" r="27545" b="13350"/>
          <a:stretch/>
        </p:blipFill>
        <p:spPr>
          <a:xfrm>
            <a:off x="6095999" y="-1"/>
            <a:ext cx="6096001" cy="6858001"/>
          </a:xfrm>
          <a:prstGeom prst="rect">
            <a:avLst/>
          </a:prstGeom>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4" name="Google Shape;101;p15"/>
          <p:cNvSpPr/>
          <p:nvPr/>
        </p:nvSpPr>
        <p:spPr>
          <a:xfrm>
            <a:off x="0" y="-2"/>
            <a:ext cx="6096000" cy="6858001"/>
          </a:xfrm>
          <a:prstGeom prst="rect">
            <a:avLst/>
          </a:prstGeom>
          <a:solidFill>
            <a:schemeClr val="tx1"/>
          </a:solidFill>
          <a:ln w="12700">
            <a:miter lim="400000"/>
          </a:ln>
        </p:spPr>
        <p:txBody>
          <a:bodyPr lIns="45719" rIns="45719"/>
          <a:lstStyle/>
          <a:p>
            <a:pPr>
              <a:defRPr sz="1800">
                <a:latin typeface="Calibri"/>
                <a:ea typeface="Calibri"/>
                <a:cs typeface="Calibri"/>
                <a:sym typeface="Calibri"/>
              </a:defRPr>
            </a:pPr>
            <a:endParaRPr/>
          </a:p>
        </p:txBody>
      </p:sp>
      <p:pic>
        <p:nvPicPr>
          <p:cNvPr id="125" name="Google Shape;103;p15" descr="Google Shape;103;p15"/>
          <p:cNvPicPr>
            <a:picLocks noChangeAspect="1"/>
          </p:cNvPicPr>
          <p:nvPr/>
        </p:nvPicPr>
        <p:blipFill>
          <a:blip r:embed="rId2"/>
          <a:stretch>
            <a:fillRect/>
          </a:stretch>
        </p:blipFill>
        <p:spPr>
          <a:xfrm>
            <a:off x="10799380" y="5508371"/>
            <a:ext cx="1028700" cy="1028700"/>
          </a:xfrm>
          <a:prstGeom prst="rect">
            <a:avLst/>
          </a:prstGeom>
          <a:ln w="12700">
            <a:miter lim="400000"/>
          </a:ln>
        </p:spPr>
      </p:pic>
      <p:pic>
        <p:nvPicPr>
          <p:cNvPr id="7" name="Picture 6" descr="A picture containing person, indoor&#10;&#10;Description automatically generated">
            <a:extLst>
              <a:ext uri="{FF2B5EF4-FFF2-40B4-BE49-F238E27FC236}">
                <a16:creationId xmlns:a16="http://schemas.microsoft.com/office/drawing/2014/main" id="{50F0BCA7-1169-A44C-89B0-62AF2243022A}"/>
              </a:ext>
            </a:extLst>
          </p:cNvPr>
          <p:cNvPicPr>
            <a:picLocks noChangeAspect="1"/>
          </p:cNvPicPr>
          <p:nvPr/>
        </p:nvPicPr>
        <p:blipFill rotWithShape="1">
          <a:blip r:embed="rId3"/>
          <a:srcRect t="12500" b="12500"/>
          <a:stretch/>
        </p:blipFill>
        <p:spPr>
          <a:xfrm>
            <a:off x="6096000" y="0"/>
            <a:ext cx="6096000" cy="6858000"/>
          </a:xfrm>
          <a:prstGeom prst="rect">
            <a:avLst/>
          </a:prstGeom>
        </p:spPr>
      </p:pic>
      <p:pic>
        <p:nvPicPr>
          <p:cNvPr id="2" name="Picture 10">
            <a:extLst>
              <a:ext uri="{FF2B5EF4-FFF2-40B4-BE49-F238E27FC236}">
                <a16:creationId xmlns:a16="http://schemas.microsoft.com/office/drawing/2014/main" id="{08D2AE47-C94C-006C-503C-ED3E01B13AC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600" r="30833"/>
          <a:stretch/>
        </p:blipFill>
        <p:spPr bwMode="auto">
          <a:xfrm>
            <a:off x="5954951" y="0"/>
            <a:ext cx="623705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104;p15">
            <a:extLst>
              <a:ext uri="{FF2B5EF4-FFF2-40B4-BE49-F238E27FC236}">
                <a16:creationId xmlns:a16="http://schemas.microsoft.com/office/drawing/2014/main" id="{B83D88A9-1D8E-29A5-F01E-AD5005EB6EBE}"/>
              </a:ext>
            </a:extLst>
          </p:cNvPr>
          <p:cNvSpPr txBox="1"/>
          <p:nvPr/>
        </p:nvSpPr>
        <p:spPr>
          <a:xfrm>
            <a:off x="371299" y="305074"/>
            <a:ext cx="5219732" cy="57246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xmlns:lc="http://schemas.openxmlformats.org/drawingml/2006/lockedCanvas" val="1"/>
            </a:ext>
          </a:extLst>
        </p:spPr>
        <p:txBody>
          <a:bodyPr wrap="square" lIns="45699" tIns="45699" rIns="45699" bIns="45699"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9pPr>
          </a:lstStyle>
          <a:p>
            <a:pPr indent="12700">
              <a:defRPr sz="4000" b="1">
                <a:solidFill>
                  <a:srgbClr val="FFE9D9"/>
                </a:solidFill>
                <a:latin typeface="Alternate Gothic ATF"/>
                <a:ea typeface="Alternate Gothic ATF"/>
                <a:cs typeface="Alternate Gothic ATF"/>
                <a:sym typeface="Alternate Gothic ATF"/>
              </a:defRPr>
            </a:pPr>
            <a:r>
              <a:rPr lang="en-GB"/>
              <a:t>IT’S QUICK AND EASY</a:t>
            </a:r>
            <a:endParaRPr sz="2400"/>
          </a:p>
          <a:p>
            <a:pPr indent="12700">
              <a:defRPr sz="2400" b="1">
                <a:solidFill>
                  <a:srgbClr val="FFE9D9"/>
                </a:solidFill>
                <a:latin typeface="Poppins"/>
                <a:ea typeface="Poppins"/>
                <a:cs typeface="Poppins"/>
                <a:sym typeface="Poppins"/>
              </a:defRPr>
            </a:pPr>
            <a:endParaRPr sz="2400"/>
          </a:p>
          <a:p>
            <a:pPr>
              <a:spcBef>
                <a:spcPts val="600"/>
              </a:spcBef>
              <a:defRPr sz="1600">
                <a:solidFill>
                  <a:srgbClr val="FFE9D9"/>
                </a:solidFill>
                <a:latin typeface="Poppins"/>
                <a:ea typeface="Poppins"/>
                <a:cs typeface="Poppins"/>
                <a:sym typeface="Poppins"/>
              </a:defRPr>
            </a:pPr>
            <a:r>
              <a:rPr lang="en-GB"/>
              <a:t>The plan is work with you on thought leadership articles, interviews and Q&amp;As to get you media coverage in: </a:t>
            </a:r>
          </a:p>
          <a:p>
            <a:pPr>
              <a:spcBef>
                <a:spcPts val="600"/>
              </a:spcBef>
              <a:defRPr sz="1600">
                <a:solidFill>
                  <a:srgbClr val="FFE9D9"/>
                </a:solidFill>
                <a:latin typeface="Poppins"/>
                <a:ea typeface="Poppins"/>
                <a:cs typeface="Poppins"/>
                <a:sym typeface="Poppins"/>
              </a:defRPr>
            </a:pPr>
            <a:endParaRPr lang="en-GB"/>
          </a:p>
          <a:p>
            <a:pPr marL="285750" lvl="1" indent="-285750">
              <a:spcBef>
                <a:spcPts val="600"/>
              </a:spcBef>
              <a:buFont typeface="Arial" panose="020B0604020202020204" pitchFamily="34" charset="0"/>
              <a:buChar char="•"/>
              <a:defRPr sz="1600">
                <a:solidFill>
                  <a:srgbClr val="FFE9D9"/>
                </a:solidFill>
                <a:latin typeface="Poppins"/>
                <a:ea typeface="Poppins"/>
                <a:cs typeface="Poppins"/>
                <a:sym typeface="Poppins"/>
              </a:defRPr>
            </a:pPr>
            <a:r>
              <a:rPr lang="en-GB"/>
              <a:t>Licensing media in Europe, UK and North America, including License Global </a:t>
            </a:r>
            <a:br>
              <a:rPr lang="en-GB"/>
            </a:br>
            <a:endParaRPr lang="en-GB"/>
          </a:p>
          <a:p>
            <a:pPr marL="285750" lvl="1" indent="-285750">
              <a:spcBef>
                <a:spcPts val="600"/>
              </a:spcBef>
              <a:buFont typeface="Arial" panose="020B0604020202020204" pitchFamily="34" charset="0"/>
              <a:buChar char="•"/>
              <a:defRPr sz="1600">
                <a:solidFill>
                  <a:srgbClr val="FFE9D9"/>
                </a:solidFill>
                <a:latin typeface="Poppins"/>
                <a:ea typeface="Poppins"/>
                <a:cs typeface="Poppins"/>
                <a:sym typeface="Poppins"/>
              </a:defRPr>
            </a:pPr>
            <a:r>
              <a:rPr lang="en-GB"/>
              <a:t>Business media based on the categories you work with – e.g. gifts, toys, homeware, video games</a:t>
            </a:r>
            <a:br>
              <a:rPr lang="en-GB"/>
            </a:br>
            <a:endParaRPr lang="en-GB"/>
          </a:p>
          <a:p>
            <a:pPr marL="285750" lvl="1" indent="-285750">
              <a:spcBef>
                <a:spcPts val="600"/>
              </a:spcBef>
              <a:buFont typeface="Arial" panose="020B0604020202020204" pitchFamily="34" charset="0"/>
              <a:buChar char="•"/>
              <a:defRPr sz="1600">
                <a:solidFill>
                  <a:srgbClr val="FFE9D9"/>
                </a:solidFill>
                <a:latin typeface="Poppins"/>
                <a:ea typeface="Poppins"/>
                <a:cs typeface="Poppins"/>
                <a:sym typeface="Poppins"/>
              </a:defRPr>
            </a:pPr>
            <a:r>
              <a:rPr lang="en-GB"/>
              <a:t>Potentially, national print and broadcast media</a:t>
            </a:r>
          </a:p>
          <a:p>
            <a:pPr>
              <a:defRPr sz="1600">
                <a:solidFill>
                  <a:srgbClr val="FFE9D9"/>
                </a:solidFill>
                <a:latin typeface="Poppins"/>
                <a:ea typeface="Poppins"/>
                <a:cs typeface="Poppins"/>
                <a:sym typeface="Poppins"/>
              </a:defRPr>
            </a:pPr>
            <a:endParaRPr lang="en-GB"/>
          </a:p>
          <a:p>
            <a:pPr>
              <a:defRPr sz="1600">
                <a:solidFill>
                  <a:srgbClr val="FFE9D9"/>
                </a:solidFill>
                <a:latin typeface="Poppins"/>
                <a:ea typeface="Poppins"/>
                <a:cs typeface="Poppins"/>
                <a:sym typeface="Poppins"/>
              </a:defRPr>
            </a:pPr>
            <a:endParaRPr/>
          </a:p>
          <a:p>
            <a:pPr>
              <a:spcBef>
                <a:spcPts val="600"/>
              </a:spcBef>
              <a:defRPr sz="1600">
                <a:solidFill>
                  <a:srgbClr val="FFE9D9"/>
                </a:solidFill>
                <a:latin typeface="Poppins"/>
                <a:ea typeface="Poppins"/>
                <a:cs typeface="Poppins"/>
                <a:sym typeface="Poppins"/>
              </a:defRPr>
            </a:pPr>
            <a:r>
              <a:rPr lang="en-GB"/>
              <a:t>You will be able to approve all copy and can we may even</a:t>
            </a:r>
            <a:r>
              <a:t> </a:t>
            </a:r>
            <a:r>
              <a:rPr lang="en-GB"/>
              <a:t>be able to </a:t>
            </a:r>
            <a:r>
              <a:t>help you craft comment</a:t>
            </a:r>
            <a:r>
              <a:rPr lang="en-GB"/>
              <a:t>s</a:t>
            </a:r>
            <a:r>
              <a:t> and quote</a:t>
            </a:r>
            <a:r>
              <a:rPr lang="en-GB"/>
              <a:t>s.</a:t>
            </a:r>
            <a:endParaRPr lang="en-US"/>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0" name="Google Shape;112;p16"/>
          <p:cNvSpPr txBox="1"/>
          <p:nvPr/>
        </p:nvSpPr>
        <p:spPr>
          <a:xfrm>
            <a:off x="399246" y="287575"/>
            <a:ext cx="8186152" cy="7078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indent="12700">
              <a:defRPr sz="4000" b="1">
                <a:solidFill>
                  <a:srgbClr val="FFE9D9"/>
                </a:solidFill>
                <a:latin typeface="Alternate Gothic ATF"/>
                <a:ea typeface="Alternate Gothic ATF"/>
                <a:cs typeface="Alternate Gothic ATF"/>
                <a:sym typeface="Alternate Gothic ATF"/>
              </a:defRPr>
            </a:lvl1pPr>
          </a:lstStyle>
          <a:p>
            <a:r>
              <a:rPr lang="en-GB"/>
              <a:t>SEE YOUR BRANDS IN THE MEDIA FOR FREE</a:t>
            </a:r>
            <a:endParaRPr/>
          </a:p>
        </p:txBody>
      </p:sp>
      <p:pic>
        <p:nvPicPr>
          <p:cNvPr id="8" name="Picture 7" descr="A magazine with a group of people&#10;&#10;Description automatically generated">
            <a:extLst>
              <a:ext uri="{FF2B5EF4-FFF2-40B4-BE49-F238E27FC236}">
                <a16:creationId xmlns:a16="http://schemas.microsoft.com/office/drawing/2014/main" id="{3C7EBEA2-B578-EE90-8A73-F86BDAD916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07897" y="1384447"/>
            <a:ext cx="2884103" cy="4089106"/>
          </a:xfrm>
          <a:prstGeom prst="rect">
            <a:avLst/>
          </a:prstGeom>
        </p:spPr>
      </p:pic>
      <p:pic>
        <p:nvPicPr>
          <p:cNvPr id="10" name="Picture 9" descr="A newspaper article with people in a room&#10;&#10;Description automatically generated">
            <a:extLst>
              <a:ext uri="{FF2B5EF4-FFF2-40B4-BE49-F238E27FC236}">
                <a16:creationId xmlns:a16="http://schemas.microsoft.com/office/drawing/2014/main" id="{B615C137-2518-92EF-467B-94623848BF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5541" y="1384447"/>
            <a:ext cx="2840022" cy="4089106"/>
          </a:xfrm>
          <a:prstGeom prst="rect">
            <a:avLst/>
          </a:prstGeom>
        </p:spPr>
      </p:pic>
      <p:pic>
        <p:nvPicPr>
          <p:cNvPr id="12" name="Picture 11" descr="A page of a magazine with a few images&#10;&#10;Description automatically generated with medium confidence">
            <a:extLst>
              <a:ext uri="{FF2B5EF4-FFF2-40B4-BE49-F238E27FC236}">
                <a16:creationId xmlns:a16="http://schemas.microsoft.com/office/drawing/2014/main" id="{739DA496-B5DF-2584-786E-D6D07CB5F3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3982" y="1384447"/>
            <a:ext cx="2888926" cy="4089106"/>
          </a:xfrm>
          <a:prstGeom prst="rect">
            <a:avLst/>
          </a:prstGeom>
        </p:spPr>
      </p:pic>
      <p:pic>
        <p:nvPicPr>
          <p:cNvPr id="14" name="Picture 13" descr="A close-up of a page&#10;&#10;Description automatically generated">
            <a:extLst>
              <a:ext uri="{FF2B5EF4-FFF2-40B4-BE49-F238E27FC236}">
                <a16:creationId xmlns:a16="http://schemas.microsoft.com/office/drawing/2014/main" id="{5D142A0A-582C-F6FF-7B6D-C72C225BFF71}"/>
              </a:ext>
            </a:extLst>
          </p:cNvPr>
          <p:cNvPicPr>
            <a:picLocks noChangeAspect="1"/>
          </p:cNvPicPr>
          <p:nvPr/>
        </p:nvPicPr>
        <p:blipFill rotWithShape="1">
          <a:blip r:embed="rId5">
            <a:extLst>
              <a:ext uri="{28A0092B-C50C-407E-A947-70E740481C1C}">
                <a14:useLocalDpi xmlns:a14="http://schemas.microsoft.com/office/drawing/2010/main" val="0"/>
              </a:ext>
            </a:extLst>
          </a:blip>
          <a:srcRect b="40375"/>
          <a:stretch/>
        </p:blipFill>
        <p:spPr>
          <a:xfrm>
            <a:off x="4942908" y="1384447"/>
            <a:ext cx="1560298" cy="4089106"/>
          </a:xfrm>
          <a:prstGeom prst="rect">
            <a:avLst/>
          </a:prstGeom>
        </p:spPr>
      </p:pic>
      <p:pic>
        <p:nvPicPr>
          <p:cNvPr id="16" name="Picture 15" descr="A screenshot of a cell phone&#10;&#10;Description automatically generated">
            <a:extLst>
              <a:ext uri="{FF2B5EF4-FFF2-40B4-BE49-F238E27FC236}">
                <a16:creationId xmlns:a16="http://schemas.microsoft.com/office/drawing/2014/main" id="{DA514ECE-34D0-A8F7-DEBC-4A85F918B125}"/>
              </a:ext>
            </a:extLst>
          </p:cNvPr>
          <p:cNvPicPr>
            <a:picLocks noChangeAspect="1"/>
          </p:cNvPicPr>
          <p:nvPr/>
        </p:nvPicPr>
        <p:blipFill rotWithShape="1">
          <a:blip r:embed="rId6">
            <a:extLst>
              <a:ext uri="{28A0092B-C50C-407E-A947-70E740481C1C}">
                <a14:useLocalDpi xmlns:a14="http://schemas.microsoft.com/office/drawing/2010/main" val="0"/>
              </a:ext>
            </a:extLst>
          </a:blip>
          <a:srcRect b="74731"/>
          <a:stretch/>
        </p:blipFill>
        <p:spPr>
          <a:xfrm>
            <a:off x="-32667" y="1384447"/>
            <a:ext cx="2086649" cy="4089106"/>
          </a:xfrm>
          <a:prstGeom prst="rect">
            <a:avLst/>
          </a:prstGeom>
        </p:spPr>
      </p:pic>
    </p:spTree>
    <p:extLst>
      <p:ext uri="{BB962C8B-B14F-4D97-AF65-F5344CB8AC3E}">
        <p14:creationId xmlns:p14="http://schemas.microsoft.com/office/powerpoint/2010/main" val="2286717061"/>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4" name="Google Shape;144;p18"/>
          <p:cNvSpPr txBox="1"/>
          <p:nvPr/>
        </p:nvSpPr>
        <p:spPr>
          <a:xfrm>
            <a:off x="472827" y="403193"/>
            <a:ext cx="5373952" cy="1310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lvl1pPr indent="12700">
              <a:defRPr sz="4000" b="1">
                <a:solidFill>
                  <a:srgbClr val="FFE9D9"/>
                </a:solidFill>
                <a:latin typeface="Alternate Gothic ATF"/>
                <a:ea typeface="Alternate Gothic ATF"/>
                <a:cs typeface="Alternate Gothic ATF"/>
                <a:sym typeface="Alternate Gothic ATF"/>
              </a:defRPr>
            </a:lvl1pPr>
          </a:lstStyle>
          <a:p>
            <a:r>
              <a:t>MEDIA INFORMATION FORM</a:t>
            </a:r>
          </a:p>
        </p:txBody>
      </p:sp>
      <p:pic>
        <p:nvPicPr>
          <p:cNvPr id="155" name="Google Shape;145;p18" descr="Google Shape;145;p18"/>
          <p:cNvPicPr>
            <a:picLocks noChangeAspect="1"/>
          </p:cNvPicPr>
          <p:nvPr/>
        </p:nvPicPr>
        <p:blipFill>
          <a:blip r:embed="rId3"/>
          <a:stretch>
            <a:fillRect/>
          </a:stretch>
        </p:blipFill>
        <p:spPr>
          <a:xfrm>
            <a:off x="10799380" y="5508371"/>
            <a:ext cx="1028700" cy="1028700"/>
          </a:xfrm>
          <a:prstGeom prst="rect">
            <a:avLst/>
          </a:prstGeom>
          <a:ln w="12700">
            <a:miter lim="400000"/>
          </a:ln>
        </p:spPr>
      </p:pic>
      <p:sp>
        <p:nvSpPr>
          <p:cNvPr id="156" name="Google Shape;146;p18"/>
          <p:cNvSpPr txBox="1"/>
          <p:nvPr/>
        </p:nvSpPr>
        <p:spPr>
          <a:xfrm>
            <a:off x="533777" y="1058493"/>
            <a:ext cx="11185396" cy="13849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a:spAutoFit/>
          </a:bodyPr>
          <a:lstStyle/>
          <a:p>
            <a:pPr>
              <a:lnSpc>
                <a:spcPct val="115000"/>
              </a:lnSpc>
              <a:defRPr sz="1600">
                <a:solidFill>
                  <a:srgbClr val="FFE9D9"/>
                </a:solidFill>
                <a:latin typeface="Poppins"/>
                <a:ea typeface="Poppins"/>
                <a:cs typeface="Poppins"/>
                <a:sym typeface="Poppins"/>
              </a:defRPr>
            </a:pPr>
            <a:r>
              <a:rPr sz="1600" dirty="0"/>
              <a:t>So, you’re keen to be involved?</a:t>
            </a:r>
            <a:r>
              <a:rPr lang="en-GB" sz="1600" dirty="0"/>
              <a:t> That’s great news. Remember, </a:t>
            </a:r>
            <a:r>
              <a:rPr lang="en-GB" sz="1600" b="1" dirty="0">
                <a:solidFill>
                  <a:srgbClr val="FF0000"/>
                </a:solidFill>
              </a:rPr>
              <a:t>this is completely free for BLE exhibitors. </a:t>
            </a:r>
          </a:p>
          <a:p>
            <a:pPr>
              <a:lnSpc>
                <a:spcPct val="115000"/>
              </a:lnSpc>
              <a:defRPr sz="1600">
                <a:solidFill>
                  <a:srgbClr val="FFE9D9"/>
                </a:solidFill>
                <a:latin typeface="Poppins"/>
                <a:ea typeface="Poppins"/>
                <a:cs typeface="Poppins"/>
                <a:sym typeface="Poppins"/>
              </a:defRPr>
            </a:pPr>
            <a:endParaRPr sz="1600" dirty="0"/>
          </a:p>
          <a:p>
            <a:pPr>
              <a:lnSpc>
                <a:spcPct val="115000"/>
              </a:lnSpc>
              <a:spcBef>
                <a:spcPts val="600"/>
              </a:spcBef>
              <a:defRPr sz="1600">
                <a:solidFill>
                  <a:srgbClr val="FFE9D9"/>
                </a:solidFill>
                <a:latin typeface="Poppins"/>
                <a:ea typeface="Poppins"/>
                <a:cs typeface="Poppins"/>
                <a:sym typeface="Poppins"/>
              </a:defRPr>
            </a:pPr>
            <a:r>
              <a:rPr lang="en-GB" sz="1600" dirty="0"/>
              <a:t>Simply answer the following questions and email them back to us with a fantastic-looking headshot and some product shots and an intro to your PR team (if you have one) at </a:t>
            </a:r>
            <a:r>
              <a:rPr lang="en-GB" sz="1600" u="sng" dirty="0">
                <a:solidFill>
                  <a:schemeClr val="tx2">
                    <a:lumMod val="20000"/>
                    <a:lumOff val="80000"/>
                  </a:schemeClr>
                </a:solidFill>
                <a:uFill>
                  <a:solidFill>
                    <a:srgbClr val="0563C1"/>
                  </a:solidFill>
                </a:uFill>
                <a:hlinkClick r:id="rId4">
                  <a:extLst>
                    <a:ext uri="{A12FA001-AC4F-418D-AE19-62706E023703}">
                      <ahyp:hlinkClr xmlns:ahyp="http://schemas.microsoft.com/office/drawing/2018/hyperlinkcolor" val="tx"/>
                    </a:ext>
                  </a:extLst>
                </a:hlinkClick>
              </a:rPr>
              <a:t>BLE@bigtop-pr.co.uk</a:t>
            </a:r>
            <a:r>
              <a:rPr lang="en-GB" sz="1600" dirty="0">
                <a:solidFill>
                  <a:schemeClr val="tx2">
                    <a:lumMod val="20000"/>
                    <a:lumOff val="80000"/>
                  </a:schemeClr>
                </a:solidFill>
              </a:rPr>
              <a:t> </a:t>
            </a:r>
            <a:endParaRPr sz="1600" b="0" dirty="0">
              <a:solidFill>
                <a:schemeClr val="tx2">
                  <a:lumMod val="20000"/>
                  <a:lumOff val="80000"/>
                </a:schemeClr>
              </a:solidFill>
            </a:endParaRPr>
          </a:p>
        </p:txBody>
      </p:sp>
      <p:sp>
        <p:nvSpPr>
          <p:cNvPr id="6" name="Google Shape;146;p18">
            <a:extLst>
              <a:ext uri="{FF2B5EF4-FFF2-40B4-BE49-F238E27FC236}">
                <a16:creationId xmlns:a16="http://schemas.microsoft.com/office/drawing/2014/main" id="{2609546A-F2BF-EB4F-ACB0-B2BD7F5FC066}"/>
              </a:ext>
            </a:extLst>
          </p:cNvPr>
          <p:cNvSpPr txBox="1"/>
          <p:nvPr/>
        </p:nvSpPr>
        <p:spPr>
          <a:xfrm>
            <a:off x="656868" y="2881553"/>
            <a:ext cx="10379821" cy="3285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anchor="t">
            <a:spAutoFit/>
          </a:bodyPr>
          <a:lstStyle/>
          <a:p>
            <a:pPr marL="285750" indent="-285750">
              <a:lnSpc>
                <a:spcPct val="114999"/>
              </a:lnSpc>
              <a:buFont typeface="Arial,Sans-Serif" panose="020B0604020202020204" pitchFamily="34" charset="0"/>
              <a:buChar char="•"/>
              <a:defRPr sz="1600">
                <a:solidFill>
                  <a:srgbClr val="FFE9D9"/>
                </a:solidFill>
                <a:latin typeface="Poppins"/>
                <a:ea typeface="Poppins"/>
                <a:cs typeface="Poppins"/>
                <a:sym typeface="Poppins"/>
              </a:defRPr>
            </a:pPr>
            <a:r>
              <a:rPr lang="en-GB" sz="1600" dirty="0"/>
              <a:t>Would you like to take part in media interviews before and at BLE? Yes/No</a:t>
            </a:r>
            <a:endParaRPr lang="en-US" sz="1600" dirty="0"/>
          </a:p>
          <a:p>
            <a:pPr marL="285750" indent="-285750">
              <a:lnSpc>
                <a:spcPct val="114999"/>
              </a:lnSpc>
              <a:buFont typeface="Arial,Sans-Serif" panose="020B0604020202020204" pitchFamily="34" charset="0"/>
              <a:buChar char="•"/>
              <a:defRPr sz="1600">
                <a:solidFill>
                  <a:srgbClr val="FFE9D9"/>
                </a:solidFill>
                <a:latin typeface="Poppins"/>
                <a:ea typeface="Poppins"/>
                <a:cs typeface="Poppins"/>
                <a:sym typeface="Poppins"/>
              </a:defRPr>
            </a:pPr>
            <a:r>
              <a:rPr lang="en-GB" sz="1600" dirty="0"/>
              <a:t>Do </a:t>
            </a:r>
            <a:r>
              <a:rPr lang="en-GB" sz="1600" b="0" dirty="0"/>
              <a:t>you </a:t>
            </a:r>
            <a:r>
              <a:rPr lang="en-GB" sz="1600" dirty="0"/>
              <a:t>want to write/contribute to thought leadership articles before BLE?  Yes/No</a:t>
            </a:r>
            <a:endParaRPr lang="en-US" sz="1600" dirty="0"/>
          </a:p>
          <a:p>
            <a:pPr marL="285750" indent="-285750">
              <a:lnSpc>
                <a:spcPct val="114999"/>
              </a:lnSpc>
              <a:buFont typeface="Arial,Sans-Serif" panose="020B0604020202020204" pitchFamily="34" charset="0"/>
              <a:buChar char="•"/>
              <a:defRPr sz="1600">
                <a:solidFill>
                  <a:srgbClr val="FFE9D9"/>
                </a:solidFill>
                <a:latin typeface="Poppins"/>
                <a:ea typeface="Poppins"/>
                <a:cs typeface="Poppins"/>
                <a:sym typeface="Poppins"/>
              </a:defRPr>
            </a:pPr>
            <a:r>
              <a:rPr lang="en-GB" sz="1600" dirty="0"/>
              <a:t>Do you want to meet journalists at the show? Yes/No</a:t>
            </a:r>
            <a:endParaRPr lang="en-US" sz="1600" dirty="0"/>
          </a:p>
          <a:p>
            <a:pPr marL="285750" indent="-285750">
              <a:lnSpc>
                <a:spcPct val="114999"/>
              </a:lnSpc>
              <a:buFont typeface="Arial,Sans-Serif" panose="020B0604020202020204" pitchFamily="34" charset="0"/>
              <a:buChar char="•"/>
              <a:defRPr sz="1600">
                <a:solidFill>
                  <a:srgbClr val="FFE9D9"/>
                </a:solidFill>
                <a:latin typeface="Poppins"/>
                <a:ea typeface="Poppins"/>
                <a:cs typeface="Poppins"/>
                <a:sym typeface="Poppins"/>
              </a:defRPr>
            </a:pPr>
            <a:r>
              <a:rPr lang="en-GB" sz="1600" dirty="0"/>
              <a:t>Tell me about your business and the brands you work with. </a:t>
            </a:r>
            <a:endParaRPr lang="en-GB" dirty="0"/>
          </a:p>
          <a:p>
            <a:pPr marL="285750" indent="-285750">
              <a:lnSpc>
                <a:spcPct val="115000"/>
              </a:lnSpc>
              <a:buFont typeface="Arial" panose="020B0604020202020204" pitchFamily="34" charset="0"/>
              <a:buChar char="•"/>
              <a:defRPr sz="1600">
                <a:solidFill>
                  <a:srgbClr val="FFE9D9"/>
                </a:solidFill>
                <a:latin typeface="Poppins"/>
                <a:ea typeface="Poppins"/>
                <a:cs typeface="Poppins"/>
                <a:sym typeface="Poppins"/>
              </a:defRPr>
            </a:pPr>
            <a:r>
              <a:rPr lang="en-GB" sz="1600" dirty="0"/>
              <a:t>You’re returning to exhibit at BLE! Tell me about all the lovely reasons you're coming back.</a:t>
            </a:r>
          </a:p>
          <a:p>
            <a:pPr marL="285750" indent="-285750">
              <a:lnSpc>
                <a:spcPct val="114999"/>
              </a:lnSpc>
              <a:buFont typeface="Arial,Sans-Serif" panose="020B0604020202020204" pitchFamily="34" charset="0"/>
              <a:buChar char="•"/>
              <a:defRPr sz="1600">
                <a:solidFill>
                  <a:srgbClr val="FFE9D9"/>
                </a:solidFill>
                <a:latin typeface="Poppins"/>
                <a:ea typeface="Poppins"/>
                <a:cs typeface="Poppins"/>
                <a:sym typeface="Poppins"/>
              </a:defRPr>
            </a:pPr>
            <a:r>
              <a:rPr lang="en-GB" sz="1600" dirty="0"/>
              <a:t>What can licensees and retailers expect to see on your stand? </a:t>
            </a:r>
            <a:endParaRPr lang="en-US" sz="1600" dirty="0"/>
          </a:p>
          <a:p>
            <a:pPr marL="285750" indent="-285750">
              <a:lnSpc>
                <a:spcPct val="114999"/>
              </a:lnSpc>
              <a:buFont typeface="Arial,Sans-Serif" panose="020B0604020202020204" pitchFamily="34" charset="0"/>
              <a:buChar char="•"/>
              <a:defRPr sz="1600">
                <a:solidFill>
                  <a:srgbClr val="FFE9D9"/>
                </a:solidFill>
                <a:latin typeface="Poppins"/>
                <a:ea typeface="Poppins"/>
                <a:cs typeface="Poppins"/>
                <a:sym typeface="Poppins"/>
              </a:defRPr>
            </a:pPr>
            <a:r>
              <a:rPr lang="en-GB" sz="1600" dirty="0"/>
              <a:t>Are you launching new brands, products and announcing any news at BLE?</a:t>
            </a:r>
            <a:endParaRPr lang="en-US" sz="1600" dirty="0"/>
          </a:p>
          <a:p>
            <a:pPr marL="285750" indent="-285750">
              <a:lnSpc>
                <a:spcPct val="114999"/>
              </a:lnSpc>
              <a:buFont typeface="Arial,Sans-Serif" panose="020B0604020202020204" pitchFamily="34" charset="0"/>
              <a:buChar char="•"/>
              <a:defRPr sz="1600">
                <a:solidFill>
                  <a:srgbClr val="FFE9D9"/>
                </a:solidFill>
                <a:latin typeface="Poppins"/>
                <a:ea typeface="Poppins"/>
                <a:cs typeface="Poppins"/>
                <a:sym typeface="Poppins"/>
              </a:defRPr>
            </a:pPr>
            <a:r>
              <a:rPr lang="en-GB" sz="1600" dirty="0"/>
              <a:t>If so, what is it, who is it for why should licensees and retailers be excited by it?  </a:t>
            </a:r>
            <a:endParaRPr lang="en-US" sz="1600" dirty="0"/>
          </a:p>
          <a:p>
            <a:pPr marL="285750" indent="-285750">
              <a:lnSpc>
                <a:spcPct val="114999"/>
              </a:lnSpc>
              <a:buFont typeface="Arial,Sans-Serif" panose="020B0604020202020204" pitchFamily="34" charset="0"/>
              <a:buChar char="•"/>
              <a:defRPr sz="1600">
                <a:solidFill>
                  <a:srgbClr val="FFE9D9"/>
                </a:solidFill>
                <a:latin typeface="Poppins"/>
                <a:ea typeface="Poppins"/>
                <a:cs typeface="Poppins"/>
                <a:sym typeface="Poppins"/>
              </a:defRPr>
            </a:pPr>
            <a:r>
              <a:rPr lang="en-GB" sz="1600" dirty="0"/>
              <a:t>Is there anything else you’d like to tell us about yourself?</a:t>
            </a:r>
            <a:endParaRPr lang="en-US" sz="1600" dirty="0"/>
          </a:p>
          <a:p>
            <a:pPr marL="285750" indent="-285750">
              <a:lnSpc>
                <a:spcPct val="114999"/>
              </a:lnSpc>
              <a:buFont typeface="Arial,Sans-Serif" panose="020B0604020202020204" pitchFamily="34" charset="0"/>
              <a:buChar char="•"/>
              <a:defRPr sz="1600">
                <a:solidFill>
                  <a:srgbClr val="FFE9D9"/>
                </a:solidFill>
                <a:latin typeface="Poppins"/>
                <a:ea typeface="Poppins"/>
                <a:cs typeface="Poppins"/>
                <a:sym typeface="Poppins"/>
              </a:defRPr>
            </a:pPr>
            <a:endParaRPr lang="en-GB" sz="1600" dirty="0"/>
          </a:p>
          <a:p>
            <a:pPr>
              <a:lnSpc>
                <a:spcPct val="114999"/>
              </a:lnSpc>
              <a:defRPr sz="1600">
                <a:solidFill>
                  <a:srgbClr val="FFE9D9"/>
                </a:solidFill>
                <a:latin typeface="Poppins"/>
                <a:ea typeface="Poppins"/>
                <a:cs typeface="Poppins"/>
                <a:sym typeface="Poppins"/>
              </a:defRPr>
            </a:pPr>
            <a:endParaRPr lang="en-GB" sz="1600" dirty="0"/>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B7264">
            <a:alpha val="43000"/>
          </a:srgbClr>
        </a:solidFill>
        <a:effectLst/>
      </p:bgPr>
    </p:bg>
    <p:spTree>
      <p:nvGrpSpPr>
        <p:cNvPr id="1" name=""/>
        <p:cNvGrpSpPr/>
        <p:nvPr/>
      </p:nvGrpSpPr>
      <p:grpSpPr>
        <a:xfrm>
          <a:off x="0" y="0"/>
          <a:ext cx="0" cy="0"/>
          <a:chOff x="0" y="0"/>
          <a:chExt cx="0" cy="0"/>
        </a:xfrm>
      </p:grpSpPr>
      <p:pic>
        <p:nvPicPr>
          <p:cNvPr id="159" name="Google Shape;153;p19" descr="Google Shape;153;p19"/>
          <p:cNvPicPr>
            <a:picLocks noChangeAspect="1"/>
          </p:cNvPicPr>
          <p:nvPr/>
        </p:nvPicPr>
        <p:blipFill>
          <a:blip r:embed="rId2">
            <a:alphaModFix amt="43000"/>
          </a:blip>
          <a:srcRect l="35" t="12488" b="10584"/>
          <a:stretch>
            <a:fillRect/>
          </a:stretch>
        </p:blipFill>
        <p:spPr>
          <a:xfrm>
            <a:off x="-4261" y="0"/>
            <a:ext cx="12187856" cy="6858000"/>
          </a:xfrm>
          <a:prstGeom prst="rect">
            <a:avLst/>
          </a:prstGeom>
          <a:solidFill>
            <a:schemeClr val="tx1">
              <a:alpha val="43000"/>
            </a:schemeClr>
          </a:solidFill>
          <a:ln w="12700">
            <a:miter lim="400000"/>
          </a:ln>
        </p:spPr>
      </p:pic>
      <p:sp>
        <p:nvSpPr>
          <p:cNvPr id="160" name="Google Shape;154;p19"/>
          <p:cNvSpPr txBox="1"/>
          <p:nvPr/>
        </p:nvSpPr>
        <p:spPr>
          <a:xfrm>
            <a:off x="4259" y="4934267"/>
            <a:ext cx="12183482" cy="1473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spAutoFit/>
          </a:bodyPr>
          <a:lstStyle/>
          <a:p>
            <a:pPr indent="11430" algn="ctr">
              <a:defRPr sz="4000" b="1">
                <a:solidFill>
                  <a:srgbClr val="5B7264"/>
                </a:solidFill>
                <a:latin typeface="Alternate Gothic ATF"/>
                <a:ea typeface="Alternate Gothic ATF"/>
                <a:cs typeface="Alternate Gothic ATF"/>
                <a:sym typeface="Alternate Gothic ATF"/>
              </a:defRPr>
            </a:pPr>
            <a:r>
              <a:rPr dirty="0">
                <a:solidFill>
                  <a:srgbClr val="EDDBC6"/>
                </a:solidFill>
              </a:rPr>
              <a:t>BIGTOP</a:t>
            </a:r>
            <a:endParaRPr lang="en-US"/>
          </a:p>
          <a:p>
            <a:pPr indent="11430" algn="ctr">
              <a:defRPr sz="2800">
                <a:solidFill>
                  <a:srgbClr val="FFE9D9"/>
                </a:solidFill>
                <a:latin typeface="Alternate Gothic ATF"/>
                <a:ea typeface="Alternate Gothic ATF"/>
                <a:cs typeface="Alternate Gothic ATF"/>
                <a:sym typeface="Alternate Gothic ATF"/>
              </a:defRPr>
            </a:pPr>
            <a:r>
              <a:rPr lang="en-GB" dirty="0"/>
              <a:t>CHARLIE</a:t>
            </a:r>
            <a:r>
              <a:rPr dirty="0"/>
              <a:t>@BIGTOP-PR.CO.UK</a:t>
            </a:r>
          </a:p>
          <a:p>
            <a:pPr indent="11430" algn="ctr">
              <a:defRPr sz="2800">
                <a:solidFill>
                  <a:srgbClr val="FFE9D9"/>
                </a:solidFill>
                <a:latin typeface="Alternate Gothic ATF"/>
                <a:ea typeface="Alternate Gothic ATF"/>
                <a:cs typeface="Alternate Gothic ATF"/>
                <a:sym typeface="Alternate Gothic ATF"/>
              </a:defRPr>
            </a:pPr>
            <a:r>
              <a:rPr dirty="0"/>
              <a:t>07736 330676</a:t>
            </a:r>
          </a:p>
        </p:txBody>
      </p:sp>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DCD8D4"/>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Arial"/>
        <a:ea typeface="Arial"/>
        <a:cs typeface="Arial"/>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Arial"/>
        <a:ea typeface="Arial"/>
        <a:cs typeface="Arial"/>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12c8737-9137-40c1-8f88-76193468d516" xsi:nil="true"/>
    <lcf76f155ced4ddcb4097134ff3c332f xmlns="5834b2cb-bfaf-4ac8-a4f3-f0cadf158fc1">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A8C3FFB5166F242B297B2E1F97AA338" ma:contentTypeVersion="17" ma:contentTypeDescription="Create a new document." ma:contentTypeScope="" ma:versionID="7f15d30dc28e3eb045d670ef36ef1725">
  <xsd:schema xmlns:xsd="http://www.w3.org/2001/XMLSchema" xmlns:xs="http://www.w3.org/2001/XMLSchema" xmlns:p="http://schemas.microsoft.com/office/2006/metadata/properties" xmlns:ns2="5834b2cb-bfaf-4ac8-a4f3-f0cadf158fc1" xmlns:ns3="912c8737-9137-40c1-8f88-76193468d516" targetNamespace="http://schemas.microsoft.com/office/2006/metadata/properties" ma:root="true" ma:fieldsID="22523cd7ee60cb3a93d9d37eb6249607" ns2:_="" ns3:_="">
    <xsd:import namespace="5834b2cb-bfaf-4ac8-a4f3-f0cadf158fc1"/>
    <xsd:import namespace="912c8737-9137-40c1-8f88-76193468d516"/>
    <xsd:element name="properties">
      <xsd:complexType>
        <xsd:sequence>
          <xsd:element name="documentManagement">
            <xsd:complexType>
              <xsd:all>
                <xsd:element ref="ns2:MediaServiceMetadata" minOccurs="0"/>
                <xsd:element ref="ns2:MediaServiceFastMetadata" minOccurs="0"/>
                <xsd:element ref="ns3:TaxCatchAll" minOccurs="0"/>
                <xsd:element ref="ns2:MediaServiceOCR" minOccurs="0"/>
                <xsd:element ref="ns2:MediaServiceGenerationTime" minOccurs="0"/>
                <xsd:element ref="ns2:MediaServiceEventHashCode" minOccurs="0"/>
                <xsd:element ref="ns2:lcf76f155ced4ddcb4097134ff3c332f" minOccurs="0"/>
                <xsd:element ref="ns2:MediaServiceDateTaken" minOccurs="0"/>
                <xsd:element ref="ns3:SharedWithUsers" minOccurs="0"/>
                <xsd:element ref="ns3:SharedWithDetails" minOccurs="0"/>
                <xsd:element ref="ns2:MediaLengthInSeconds" minOccurs="0"/>
                <xsd:element ref="ns2:MediaServiceLocation"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34b2cb-bfaf-4ac8-a4f3-f0cadf158f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bdc0606b-8e5a-4aee-a68c-f4efcab0e830"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description="" ma:indexed="true" ma:internalName="MediaServiceLocation"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12c8737-9137-40c1-8f88-76193468d516"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f1c651a6-5c17-4d3f-9fce-beed9bbe6bf5}" ma:internalName="TaxCatchAll" ma:showField="CatchAllData" ma:web="912c8737-9137-40c1-8f88-76193468d516">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34BA2C7-E3DC-4665-8F73-3677B1344F88}">
  <ds:schemaRefs>
    <ds:schemaRef ds:uri="2c19d91f-1e1f-4e70-b853-fc4e550e1a7a"/>
    <ds:schemaRef ds:uri="http://www.w3.org/XML/1998/namespace"/>
    <ds:schemaRef ds:uri="5428f681-d9a3-4c17-b89f-4f6829157e3d"/>
    <ds:schemaRef ds:uri="http://purl.org/dc/dcmitype/"/>
    <ds:schemaRef ds:uri="http://purl.org/dc/terms/"/>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640D22BD-3820-4B0A-B745-C54EBFBB25D1}">
  <ds:schemaRefs>
    <ds:schemaRef ds:uri="http://schemas.microsoft.com/sharepoint/v3/contenttype/forms"/>
  </ds:schemaRefs>
</ds:datastoreItem>
</file>

<file path=customXml/itemProps3.xml><?xml version="1.0" encoding="utf-8"?>
<ds:datastoreItem xmlns:ds="http://schemas.openxmlformats.org/officeDocument/2006/customXml" ds:itemID="{588BF31B-8ED4-486F-A18A-1EAF64656ED5}"/>
</file>

<file path=docProps/app.xml><?xml version="1.0" encoding="utf-8"?>
<Properties xmlns="http://schemas.openxmlformats.org/officeDocument/2006/extended-properties" xmlns:vt="http://schemas.openxmlformats.org/officeDocument/2006/docPropsVTypes">
  <TotalTime>83</TotalTime>
  <Words>406</Words>
  <Application>Microsoft Office PowerPoint</Application>
  <PresentationFormat>Widescreen</PresentationFormat>
  <Paragraphs>38</Paragraphs>
  <Slides>6</Slides>
  <Notes>1</Notes>
  <HiddenSlides>0</HiddenSlides>
  <MMClips>0</MMClips>
  <ScaleCrop>false</ScaleCrop>
  <HeadingPairs>
    <vt:vector size="4" baseType="variant">
      <vt:variant>
        <vt:lpstr>Theme</vt:lpstr>
      </vt:variant>
      <vt:variant>
        <vt:i4>1</vt:i4>
      </vt:variant>
      <vt:variant>
        <vt:lpstr>Slide Titles</vt:lpstr>
      </vt:variant>
      <vt:variant>
        <vt:i4>6</vt:i4>
      </vt:variant>
    </vt:vector>
  </HeadingPairs>
  <TitlesOfParts>
    <vt:vector size="7" baseType="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Bonnie Simpson</dc:creator>
  <cp:lastModifiedBy>Charlie Le Rougetel</cp:lastModifiedBy>
  <cp:revision>47</cp:revision>
  <dcterms:modified xsi:type="dcterms:W3CDTF">2024-02-22T16:02:57Z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0x0101003A8C3FFB5166F242B297B2E1F97AA338</vt:lpwstr>
  </property>
  <property fmtid="{D5CDD505-2E9C-101B-9397-08002B2CF9AE}" pid="3" name="MediaServiceImageTags">
    <vt:lpwstr/>
  </property>
</Properties>
</file>